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3" r:id="rId1"/>
  </p:sldMasterIdLst>
  <p:notesMasterIdLst>
    <p:notesMasterId r:id="rId4"/>
  </p:notesMasterIdLst>
  <p:sldIdLst>
    <p:sldId id="261" r:id="rId2"/>
    <p:sldId id="262" r:id="rId3"/>
  </p:sldIdLst>
  <p:sldSz cx="6858000" cy="9144000" type="letter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essie Jones" initials="JJ" lastIdx="2" clrIdx="0">
    <p:extLst>
      <p:ext uri="{19B8F6BF-5375-455C-9EA6-DF929625EA0E}">
        <p15:presenceInfo xmlns:p15="http://schemas.microsoft.com/office/powerpoint/2012/main" userId="S-1-5-21-505244897-974788719-922709458-8010" providerId="AD"/>
      </p:ext>
    </p:extLst>
  </p:cmAuthor>
  <p:cmAuthor id="2" name="Schuette, Jennifer (DHHS-Contractor)" initials="SJ(" lastIdx="7" clrIdx="1">
    <p:extLst>
      <p:ext uri="{19B8F6BF-5375-455C-9EA6-DF929625EA0E}">
        <p15:presenceInfo xmlns:p15="http://schemas.microsoft.com/office/powerpoint/2012/main" userId="S-1-5-21-1935655697-1844823847-842925246-433345" providerId="AD"/>
      </p:ext>
    </p:extLst>
  </p:cmAuthor>
  <p:cmAuthor id="3" name="Brittney Spitzley" initials="BS" lastIdx="1" clrIdx="2">
    <p:extLst>
      <p:ext uri="{19B8F6BF-5375-455C-9EA6-DF929625EA0E}">
        <p15:presenceInfo xmlns:p15="http://schemas.microsoft.com/office/powerpoint/2012/main" userId="S-1-5-21-505244897-974788719-922709458-13655" providerId="AD"/>
      </p:ext>
    </p:extLst>
  </p:cmAuthor>
  <p:cmAuthor id="4" name="Jessie Jones" initials="JJ [2]" lastIdx="3" clrIdx="3">
    <p:extLst>
      <p:ext uri="{19B8F6BF-5375-455C-9EA6-DF929625EA0E}">
        <p15:presenceInfo xmlns:p15="http://schemas.microsoft.com/office/powerpoint/2012/main" userId="S::jjones@mphi.org::4cc4441c-a98e-459a-a118-c2d75edc1d6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1774"/>
    <a:srgbClr val="54A9F5"/>
    <a:srgbClr val="C870D4"/>
    <a:srgbClr val="E7E7E7"/>
    <a:srgbClr val="CBCBCB"/>
    <a:srgbClr val="5B8CE1"/>
    <a:srgbClr val="000040"/>
    <a:srgbClr val="6666B2"/>
    <a:srgbClr val="9B9BCD"/>
    <a:srgbClr val="404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CDF7086-835B-4A56-8B19-A66A146BC00F}" v="160" dt="2021-05-24T16:37:38.65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40" autoAdjust="0"/>
    <p:restoredTop sz="94660"/>
  </p:normalViewPr>
  <p:slideViewPr>
    <p:cSldViewPr snapToGrid="0">
      <p:cViewPr>
        <p:scale>
          <a:sx n="84" d="100"/>
          <a:sy n="84" d="100"/>
        </p:scale>
        <p:origin x="28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commentAuthors" Target="commentAuthors.xml"/><Relationship Id="rId10" Type="http://schemas.microsoft.com/office/2016/11/relationships/changesInfo" Target="changesInfos/changesInfo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ittney Spitzley" userId="e4335e82-7b66-4017-afea-fdca253d8669" providerId="ADAL" clId="{6CDF7086-835B-4A56-8B19-A66A146BC00F}"/>
    <pc:docChg chg="undo custSel addSld delSld modSld">
      <pc:chgData name="Brittney Spitzley" userId="e4335e82-7b66-4017-afea-fdca253d8669" providerId="ADAL" clId="{6CDF7086-835B-4A56-8B19-A66A146BC00F}" dt="2021-05-24T16:37:38.650" v="549"/>
      <pc:docMkLst>
        <pc:docMk/>
      </pc:docMkLst>
      <pc:sldChg chg="addSp modSp del delCm">
        <pc:chgData name="Brittney Spitzley" userId="e4335e82-7b66-4017-afea-fdca253d8669" providerId="ADAL" clId="{6CDF7086-835B-4A56-8B19-A66A146BC00F}" dt="2021-05-24T16:24:15.381" v="283" actId="2696"/>
        <pc:sldMkLst>
          <pc:docMk/>
          <pc:sldMk cId="953187885" sldId="256"/>
        </pc:sldMkLst>
        <pc:spChg chg="mod">
          <ac:chgData name="Brittney Spitzley" userId="e4335e82-7b66-4017-afea-fdca253d8669" providerId="ADAL" clId="{6CDF7086-835B-4A56-8B19-A66A146BC00F}" dt="2021-05-24T15:56:50.613" v="201" actId="1076"/>
          <ac:spMkLst>
            <pc:docMk/>
            <pc:sldMk cId="953187885" sldId="256"/>
            <ac:spMk id="2" creationId="{00000000-0000-0000-0000-000000000000}"/>
          </ac:spMkLst>
        </pc:spChg>
        <pc:spChg chg="mod">
          <ac:chgData name="Brittney Spitzley" userId="e4335e82-7b66-4017-afea-fdca253d8669" providerId="ADAL" clId="{6CDF7086-835B-4A56-8B19-A66A146BC00F}" dt="2021-05-24T15:59:12.407" v="264" actId="404"/>
          <ac:spMkLst>
            <pc:docMk/>
            <pc:sldMk cId="953187885" sldId="256"/>
            <ac:spMk id="3" creationId="{00000000-0000-0000-0000-000000000000}"/>
          </ac:spMkLst>
        </pc:spChg>
        <pc:spChg chg="mod">
          <ac:chgData name="Brittney Spitzley" userId="e4335e82-7b66-4017-afea-fdca253d8669" providerId="ADAL" clId="{6CDF7086-835B-4A56-8B19-A66A146BC00F}" dt="2021-05-24T15:58:40.885" v="241" actId="552"/>
          <ac:spMkLst>
            <pc:docMk/>
            <pc:sldMk cId="953187885" sldId="256"/>
            <ac:spMk id="15" creationId="{4343D390-158D-4A8C-A906-1CA9FF547509}"/>
          </ac:spMkLst>
        </pc:spChg>
        <pc:spChg chg="mod">
          <ac:chgData name="Brittney Spitzley" userId="e4335e82-7b66-4017-afea-fdca253d8669" providerId="ADAL" clId="{6CDF7086-835B-4A56-8B19-A66A146BC00F}" dt="2021-05-24T15:57:38.624" v="228" actId="1076"/>
          <ac:spMkLst>
            <pc:docMk/>
            <pc:sldMk cId="953187885" sldId="256"/>
            <ac:spMk id="16" creationId="{320BA849-4B9C-4580-821F-8F029957DA05}"/>
          </ac:spMkLst>
        </pc:spChg>
        <pc:spChg chg="mod">
          <ac:chgData name="Brittney Spitzley" userId="e4335e82-7b66-4017-afea-fdca253d8669" providerId="ADAL" clId="{6CDF7086-835B-4A56-8B19-A66A146BC00F}" dt="2021-05-24T15:57:29.547" v="226" actId="14100"/>
          <ac:spMkLst>
            <pc:docMk/>
            <pc:sldMk cId="953187885" sldId="256"/>
            <ac:spMk id="17" creationId="{2D331404-9161-4340-9FE8-CF67BFB587D7}"/>
          </ac:spMkLst>
        </pc:spChg>
        <pc:spChg chg="mod">
          <ac:chgData name="Brittney Spitzley" userId="e4335e82-7b66-4017-afea-fdca253d8669" providerId="ADAL" clId="{6CDF7086-835B-4A56-8B19-A66A146BC00F}" dt="2021-05-24T15:57:15.256" v="224" actId="1035"/>
          <ac:spMkLst>
            <pc:docMk/>
            <pc:sldMk cId="953187885" sldId="256"/>
            <ac:spMk id="18" creationId="{2443FDB6-E694-477F-BD8E-794D7DB1F6E7}"/>
          </ac:spMkLst>
        </pc:spChg>
        <pc:spChg chg="add mod">
          <ac:chgData name="Brittney Spitzley" userId="e4335e82-7b66-4017-afea-fdca253d8669" providerId="ADAL" clId="{6CDF7086-835B-4A56-8B19-A66A146BC00F}" dt="2021-05-24T15:52:58.296" v="144"/>
          <ac:spMkLst>
            <pc:docMk/>
            <pc:sldMk cId="953187885" sldId="256"/>
            <ac:spMk id="30" creationId="{7AB38556-92BE-4714-ACEB-489E00DF69AB}"/>
          </ac:spMkLst>
        </pc:spChg>
        <pc:spChg chg="add mod">
          <ac:chgData name="Brittney Spitzley" userId="e4335e82-7b66-4017-afea-fdca253d8669" providerId="ADAL" clId="{6CDF7086-835B-4A56-8B19-A66A146BC00F}" dt="2021-05-24T15:53:14.944" v="149"/>
          <ac:spMkLst>
            <pc:docMk/>
            <pc:sldMk cId="953187885" sldId="256"/>
            <ac:spMk id="31" creationId="{F2878C07-C095-4047-9AF4-FA8B6381F657}"/>
          </ac:spMkLst>
        </pc:spChg>
        <pc:spChg chg="mod">
          <ac:chgData name="Brittney Spitzley" userId="e4335e82-7b66-4017-afea-fdca253d8669" providerId="ADAL" clId="{6CDF7086-835B-4A56-8B19-A66A146BC00F}" dt="2021-05-24T15:58:51.896" v="248" actId="1036"/>
          <ac:spMkLst>
            <pc:docMk/>
            <pc:sldMk cId="953187885" sldId="256"/>
            <ac:spMk id="33" creationId="{20B9C770-FF34-40C8-9DF8-12C300CE809E}"/>
          </ac:spMkLst>
        </pc:spChg>
        <pc:spChg chg="mod">
          <ac:chgData name="Brittney Spitzley" userId="e4335e82-7b66-4017-afea-fdca253d8669" providerId="ADAL" clId="{6CDF7086-835B-4A56-8B19-A66A146BC00F}" dt="2021-05-24T15:58:47.857" v="245" actId="1036"/>
          <ac:spMkLst>
            <pc:docMk/>
            <pc:sldMk cId="953187885" sldId="256"/>
            <ac:spMk id="34" creationId="{E636F9F9-7627-4869-912A-68D744AA4F45}"/>
          </ac:spMkLst>
        </pc:spChg>
        <pc:spChg chg="add mod">
          <ac:chgData name="Brittney Spitzley" userId="e4335e82-7b66-4017-afea-fdca253d8669" providerId="ADAL" clId="{6CDF7086-835B-4A56-8B19-A66A146BC00F}" dt="2021-05-24T15:56:50.613" v="201" actId="1076"/>
          <ac:spMkLst>
            <pc:docMk/>
            <pc:sldMk cId="953187885" sldId="256"/>
            <ac:spMk id="35" creationId="{80C60050-CE03-4F30-B427-7E01C5109D91}"/>
          </ac:spMkLst>
        </pc:spChg>
        <pc:spChg chg="mod">
          <ac:chgData name="Brittney Spitzley" userId="e4335e82-7b66-4017-afea-fdca253d8669" providerId="ADAL" clId="{6CDF7086-835B-4A56-8B19-A66A146BC00F}" dt="2021-05-24T15:57:15.256" v="224" actId="1035"/>
          <ac:spMkLst>
            <pc:docMk/>
            <pc:sldMk cId="953187885" sldId="256"/>
            <ac:spMk id="39" creationId="{318F1282-5605-4999-AD80-1B64383DE56C}"/>
          </ac:spMkLst>
        </pc:spChg>
        <pc:spChg chg="mod">
          <ac:chgData name="Brittney Spitzley" userId="e4335e82-7b66-4017-afea-fdca253d8669" providerId="ADAL" clId="{6CDF7086-835B-4A56-8B19-A66A146BC00F}" dt="2021-05-24T15:59:32.059" v="274" actId="1036"/>
          <ac:spMkLst>
            <pc:docMk/>
            <pc:sldMk cId="953187885" sldId="256"/>
            <ac:spMk id="45" creationId="{0BB22977-A608-45AF-80C1-C4399B661F38}"/>
          </ac:spMkLst>
        </pc:spChg>
        <pc:spChg chg="mod">
          <ac:chgData name="Brittney Spitzley" userId="e4335e82-7b66-4017-afea-fdca253d8669" providerId="ADAL" clId="{6CDF7086-835B-4A56-8B19-A66A146BC00F}" dt="2021-05-24T15:59:32.059" v="274" actId="1036"/>
          <ac:spMkLst>
            <pc:docMk/>
            <pc:sldMk cId="953187885" sldId="256"/>
            <ac:spMk id="46" creationId="{A3581FAA-BBC3-4D55-831C-5B0261613177}"/>
          </ac:spMkLst>
        </pc:spChg>
        <pc:spChg chg="mod">
          <ac:chgData name="Brittney Spitzley" userId="e4335e82-7b66-4017-afea-fdca253d8669" providerId="ADAL" clId="{6CDF7086-835B-4A56-8B19-A66A146BC00F}" dt="2021-05-24T15:59:32.059" v="274" actId="1036"/>
          <ac:spMkLst>
            <pc:docMk/>
            <pc:sldMk cId="953187885" sldId="256"/>
            <ac:spMk id="47" creationId="{FE3F7A63-89B6-414D-9A1D-FAD29BEE27C8}"/>
          </ac:spMkLst>
        </pc:spChg>
        <pc:spChg chg="mod">
          <ac:chgData name="Brittney Spitzley" userId="e4335e82-7b66-4017-afea-fdca253d8669" providerId="ADAL" clId="{6CDF7086-835B-4A56-8B19-A66A146BC00F}" dt="2021-05-24T15:59:32.059" v="274" actId="1036"/>
          <ac:spMkLst>
            <pc:docMk/>
            <pc:sldMk cId="953187885" sldId="256"/>
            <ac:spMk id="48" creationId="{B1DBD0C6-FB21-4646-91DE-6C7B72C4A62B}"/>
          </ac:spMkLst>
        </pc:spChg>
        <pc:spChg chg="mod">
          <ac:chgData name="Brittney Spitzley" userId="e4335e82-7b66-4017-afea-fdca253d8669" providerId="ADAL" clId="{6CDF7086-835B-4A56-8B19-A66A146BC00F}" dt="2021-05-24T16:00:07.733" v="277" actId="14100"/>
          <ac:spMkLst>
            <pc:docMk/>
            <pc:sldMk cId="953187885" sldId="256"/>
            <ac:spMk id="49" creationId="{C59E77F4-2357-46BE-A36A-E8C226BE18D2}"/>
          </ac:spMkLst>
        </pc:spChg>
        <pc:spChg chg="mod">
          <ac:chgData name="Brittney Spitzley" userId="e4335e82-7b66-4017-afea-fdca253d8669" providerId="ADAL" clId="{6CDF7086-835B-4A56-8B19-A66A146BC00F}" dt="2021-05-24T16:00:47.010" v="281" actId="14100"/>
          <ac:spMkLst>
            <pc:docMk/>
            <pc:sldMk cId="953187885" sldId="256"/>
            <ac:spMk id="52" creationId="{754E0A3B-51FC-4C60-B775-4E2ED2FB211C}"/>
          </ac:spMkLst>
        </pc:spChg>
        <pc:picChg chg="mod">
          <ac:chgData name="Brittney Spitzley" userId="e4335e82-7b66-4017-afea-fdca253d8669" providerId="ADAL" clId="{6CDF7086-835B-4A56-8B19-A66A146BC00F}" dt="2021-05-24T16:00:23.413" v="279" actId="1076"/>
          <ac:picMkLst>
            <pc:docMk/>
            <pc:sldMk cId="953187885" sldId="256"/>
            <ac:picMk id="14" creationId="{761C3788-2CAE-42E3-944A-28C08051E7FF}"/>
          </ac:picMkLst>
        </pc:picChg>
        <pc:picChg chg="mod">
          <ac:chgData name="Brittney Spitzley" userId="e4335e82-7b66-4017-afea-fdca253d8669" providerId="ADAL" clId="{6CDF7086-835B-4A56-8B19-A66A146BC00F}" dt="2021-05-24T15:59:32.059" v="274" actId="1036"/>
          <ac:picMkLst>
            <pc:docMk/>
            <pc:sldMk cId="953187885" sldId="256"/>
            <ac:picMk id="44" creationId="{334F689B-F1D9-4488-BD17-6EE9F4CC5419}"/>
          </ac:picMkLst>
        </pc:picChg>
      </pc:sldChg>
      <pc:sldChg chg="del">
        <pc:chgData name="Brittney Spitzley" userId="e4335e82-7b66-4017-afea-fdca253d8669" providerId="ADAL" clId="{6CDF7086-835B-4A56-8B19-A66A146BC00F}" dt="2021-05-24T16:24:16.340" v="284" actId="2696"/>
        <pc:sldMkLst>
          <pc:docMk/>
          <pc:sldMk cId="4211606501" sldId="260"/>
        </pc:sldMkLst>
      </pc:sldChg>
      <pc:sldChg chg="addSp delSp modSp add">
        <pc:chgData name="Brittney Spitzley" userId="e4335e82-7b66-4017-afea-fdca253d8669" providerId="ADAL" clId="{6CDF7086-835B-4A56-8B19-A66A146BC00F}" dt="2021-05-24T16:37:31.860" v="548" actId="122"/>
        <pc:sldMkLst>
          <pc:docMk/>
          <pc:sldMk cId="1804765984" sldId="261"/>
        </pc:sldMkLst>
        <pc:spChg chg="mod">
          <ac:chgData name="Brittney Spitzley" userId="e4335e82-7b66-4017-afea-fdca253d8669" providerId="ADAL" clId="{6CDF7086-835B-4A56-8B19-A66A146BC00F}" dt="2021-05-24T16:35:00.859" v="481" actId="404"/>
          <ac:spMkLst>
            <pc:docMk/>
            <pc:sldMk cId="1804765984" sldId="261"/>
            <ac:spMk id="3" creationId="{00000000-0000-0000-0000-000000000000}"/>
          </ac:spMkLst>
        </pc:spChg>
        <pc:spChg chg="del mod">
          <ac:chgData name="Brittney Spitzley" userId="e4335e82-7b66-4017-afea-fdca253d8669" providerId="ADAL" clId="{6CDF7086-835B-4A56-8B19-A66A146BC00F}" dt="2021-05-24T16:33:37.889" v="459" actId="478"/>
          <ac:spMkLst>
            <pc:docMk/>
            <pc:sldMk cId="1804765984" sldId="261"/>
            <ac:spMk id="4" creationId="{00E178BF-DBEF-4279-91E1-4343A7BEF79D}"/>
          </ac:spMkLst>
        </pc:spChg>
        <pc:spChg chg="del mod">
          <ac:chgData name="Brittney Spitzley" userId="e4335e82-7b66-4017-afea-fdca253d8669" providerId="ADAL" clId="{6CDF7086-835B-4A56-8B19-A66A146BC00F}" dt="2021-05-24T16:33:37.889" v="459" actId="478"/>
          <ac:spMkLst>
            <pc:docMk/>
            <pc:sldMk cId="1804765984" sldId="261"/>
            <ac:spMk id="5" creationId="{45EAE08F-2F75-4F13-A0B8-924A3EC961D6}"/>
          </ac:spMkLst>
        </pc:spChg>
        <pc:spChg chg="mod">
          <ac:chgData name="Brittney Spitzley" userId="e4335e82-7b66-4017-afea-fdca253d8669" providerId="ADAL" clId="{6CDF7086-835B-4A56-8B19-A66A146BC00F}" dt="2021-05-24T16:35:24.149" v="484" actId="1035"/>
          <ac:spMkLst>
            <pc:docMk/>
            <pc:sldMk cId="1804765984" sldId="261"/>
            <ac:spMk id="15" creationId="{4343D390-158D-4A8C-A906-1CA9FF547509}"/>
          </ac:spMkLst>
        </pc:spChg>
        <pc:spChg chg="mod">
          <ac:chgData name="Brittney Spitzley" userId="e4335e82-7b66-4017-afea-fdca253d8669" providerId="ADAL" clId="{6CDF7086-835B-4A56-8B19-A66A146BC00F}" dt="2021-05-24T16:35:41.833" v="493" actId="1036"/>
          <ac:spMkLst>
            <pc:docMk/>
            <pc:sldMk cId="1804765984" sldId="261"/>
            <ac:spMk id="22" creationId="{AD8B06B0-6FE6-415A-969D-97872AD33677}"/>
          </ac:spMkLst>
        </pc:spChg>
        <pc:spChg chg="mod">
          <ac:chgData name="Brittney Spitzley" userId="e4335e82-7b66-4017-afea-fdca253d8669" providerId="ADAL" clId="{6CDF7086-835B-4A56-8B19-A66A146BC00F}" dt="2021-05-24T16:35:24.149" v="484" actId="1035"/>
          <ac:spMkLst>
            <pc:docMk/>
            <pc:sldMk cId="1804765984" sldId="261"/>
            <ac:spMk id="32" creationId="{6F060807-A0A4-4CAB-B355-ABC48644F08B}"/>
          </ac:spMkLst>
        </pc:spChg>
        <pc:spChg chg="mod">
          <ac:chgData name="Brittney Spitzley" userId="e4335e82-7b66-4017-afea-fdca253d8669" providerId="ADAL" clId="{6CDF7086-835B-4A56-8B19-A66A146BC00F}" dt="2021-05-24T16:35:24.149" v="484" actId="1035"/>
          <ac:spMkLst>
            <pc:docMk/>
            <pc:sldMk cId="1804765984" sldId="261"/>
            <ac:spMk id="33" creationId="{20B9C770-FF34-40C8-9DF8-12C300CE809E}"/>
          </ac:spMkLst>
        </pc:spChg>
        <pc:spChg chg="mod">
          <ac:chgData name="Brittney Spitzley" userId="e4335e82-7b66-4017-afea-fdca253d8669" providerId="ADAL" clId="{6CDF7086-835B-4A56-8B19-A66A146BC00F}" dt="2021-05-24T16:35:24.149" v="484" actId="1035"/>
          <ac:spMkLst>
            <pc:docMk/>
            <pc:sldMk cId="1804765984" sldId="261"/>
            <ac:spMk id="34" creationId="{E636F9F9-7627-4869-912A-68D744AA4F45}"/>
          </ac:spMkLst>
        </pc:spChg>
        <pc:spChg chg="add">
          <ac:chgData name="Brittney Spitzley" userId="e4335e82-7b66-4017-afea-fdca253d8669" providerId="ADAL" clId="{6CDF7086-835B-4A56-8B19-A66A146BC00F}" dt="2021-05-24T16:33:39.070" v="460"/>
          <ac:spMkLst>
            <pc:docMk/>
            <pc:sldMk cId="1804765984" sldId="261"/>
            <ac:spMk id="36" creationId="{8DACC171-94B3-4E98-9F13-FE108ADA4626}"/>
          </ac:spMkLst>
        </pc:spChg>
        <pc:spChg chg="add mod">
          <ac:chgData name="Brittney Spitzley" userId="e4335e82-7b66-4017-afea-fdca253d8669" providerId="ADAL" clId="{6CDF7086-835B-4A56-8B19-A66A146BC00F}" dt="2021-05-24T16:37:31.860" v="548" actId="122"/>
          <ac:spMkLst>
            <pc:docMk/>
            <pc:sldMk cId="1804765984" sldId="261"/>
            <ac:spMk id="37" creationId="{2CA8B392-70AB-4789-B207-ACA21F503C97}"/>
          </ac:spMkLst>
        </pc:spChg>
        <pc:spChg chg="mod">
          <ac:chgData name="Brittney Spitzley" userId="e4335e82-7b66-4017-afea-fdca253d8669" providerId="ADAL" clId="{6CDF7086-835B-4A56-8B19-A66A146BC00F}" dt="2021-05-24T16:35:24.149" v="484" actId="1035"/>
          <ac:spMkLst>
            <pc:docMk/>
            <pc:sldMk cId="1804765984" sldId="261"/>
            <ac:spMk id="40" creationId="{D70701CE-EDAE-4C31-AFF7-AC51AFE354AE}"/>
          </ac:spMkLst>
        </pc:spChg>
        <pc:spChg chg="mod">
          <ac:chgData name="Brittney Spitzley" userId="e4335e82-7b66-4017-afea-fdca253d8669" providerId="ADAL" clId="{6CDF7086-835B-4A56-8B19-A66A146BC00F}" dt="2021-05-24T16:35:24.149" v="484" actId="1035"/>
          <ac:spMkLst>
            <pc:docMk/>
            <pc:sldMk cId="1804765984" sldId="261"/>
            <ac:spMk id="41" creationId="{256AA416-1524-4B29-9C98-4A845944FBE1}"/>
          </ac:spMkLst>
        </pc:spChg>
        <pc:spChg chg="mod">
          <ac:chgData name="Brittney Spitzley" userId="e4335e82-7b66-4017-afea-fdca253d8669" providerId="ADAL" clId="{6CDF7086-835B-4A56-8B19-A66A146BC00F}" dt="2021-05-24T16:35:24.149" v="484" actId="1035"/>
          <ac:spMkLst>
            <pc:docMk/>
            <pc:sldMk cId="1804765984" sldId="261"/>
            <ac:spMk id="42" creationId="{9DB9886A-EB35-4FB1-A18B-87C7B4F05C1D}"/>
          </ac:spMkLst>
        </pc:spChg>
        <pc:spChg chg="mod">
          <ac:chgData name="Brittney Spitzley" userId="e4335e82-7b66-4017-afea-fdca253d8669" providerId="ADAL" clId="{6CDF7086-835B-4A56-8B19-A66A146BC00F}" dt="2021-05-24T16:35:24.149" v="484" actId="1035"/>
          <ac:spMkLst>
            <pc:docMk/>
            <pc:sldMk cId="1804765984" sldId="261"/>
            <ac:spMk id="43" creationId="{3FD5A3B5-7594-4888-A6F3-E4DF971983BB}"/>
          </ac:spMkLst>
        </pc:spChg>
        <pc:spChg chg="mod">
          <ac:chgData name="Brittney Spitzley" userId="e4335e82-7b66-4017-afea-fdca253d8669" providerId="ADAL" clId="{6CDF7086-835B-4A56-8B19-A66A146BC00F}" dt="2021-05-24T16:35:24.149" v="484" actId="1035"/>
          <ac:spMkLst>
            <pc:docMk/>
            <pc:sldMk cId="1804765984" sldId="261"/>
            <ac:spMk id="45" creationId="{0BB22977-A608-45AF-80C1-C4399B661F38}"/>
          </ac:spMkLst>
        </pc:spChg>
        <pc:spChg chg="mod">
          <ac:chgData name="Brittney Spitzley" userId="e4335e82-7b66-4017-afea-fdca253d8669" providerId="ADAL" clId="{6CDF7086-835B-4A56-8B19-A66A146BC00F}" dt="2021-05-24T16:35:24.149" v="484" actId="1035"/>
          <ac:spMkLst>
            <pc:docMk/>
            <pc:sldMk cId="1804765984" sldId="261"/>
            <ac:spMk id="46" creationId="{A3581FAA-BBC3-4D55-831C-5B0261613177}"/>
          </ac:spMkLst>
        </pc:spChg>
        <pc:spChg chg="mod">
          <ac:chgData name="Brittney Spitzley" userId="e4335e82-7b66-4017-afea-fdca253d8669" providerId="ADAL" clId="{6CDF7086-835B-4A56-8B19-A66A146BC00F}" dt="2021-05-24T16:35:24.149" v="484" actId="1035"/>
          <ac:spMkLst>
            <pc:docMk/>
            <pc:sldMk cId="1804765984" sldId="261"/>
            <ac:spMk id="47" creationId="{FE3F7A63-89B6-414D-9A1D-FAD29BEE27C8}"/>
          </ac:spMkLst>
        </pc:spChg>
        <pc:spChg chg="mod">
          <ac:chgData name="Brittney Spitzley" userId="e4335e82-7b66-4017-afea-fdca253d8669" providerId="ADAL" clId="{6CDF7086-835B-4A56-8B19-A66A146BC00F}" dt="2021-05-24T16:35:24.149" v="484" actId="1035"/>
          <ac:spMkLst>
            <pc:docMk/>
            <pc:sldMk cId="1804765984" sldId="261"/>
            <ac:spMk id="48" creationId="{B1DBD0C6-FB21-4646-91DE-6C7B72C4A62B}"/>
          </ac:spMkLst>
        </pc:spChg>
        <pc:spChg chg="mod">
          <ac:chgData name="Brittney Spitzley" userId="e4335e82-7b66-4017-afea-fdca253d8669" providerId="ADAL" clId="{6CDF7086-835B-4A56-8B19-A66A146BC00F}" dt="2021-05-24T16:35:24.149" v="484" actId="1035"/>
          <ac:spMkLst>
            <pc:docMk/>
            <pc:sldMk cId="1804765984" sldId="261"/>
            <ac:spMk id="49" creationId="{C59E77F4-2357-46BE-A36A-E8C226BE18D2}"/>
          </ac:spMkLst>
        </pc:spChg>
        <pc:spChg chg="mod">
          <ac:chgData name="Brittney Spitzley" userId="e4335e82-7b66-4017-afea-fdca253d8669" providerId="ADAL" clId="{6CDF7086-835B-4A56-8B19-A66A146BC00F}" dt="2021-05-24T16:35:41.833" v="493" actId="1036"/>
          <ac:spMkLst>
            <pc:docMk/>
            <pc:sldMk cId="1804765984" sldId="261"/>
            <ac:spMk id="51" creationId="{0313B1DE-2080-4368-A266-06BA09AE8C0C}"/>
          </ac:spMkLst>
        </pc:spChg>
        <pc:spChg chg="mod">
          <ac:chgData name="Brittney Spitzley" userId="e4335e82-7b66-4017-afea-fdca253d8669" providerId="ADAL" clId="{6CDF7086-835B-4A56-8B19-A66A146BC00F}" dt="2021-05-24T16:35:49.383" v="504" actId="1035"/>
          <ac:spMkLst>
            <pc:docMk/>
            <pc:sldMk cId="1804765984" sldId="261"/>
            <ac:spMk id="52" creationId="{754E0A3B-51FC-4C60-B775-4E2ED2FB211C}"/>
          </ac:spMkLst>
        </pc:spChg>
        <pc:picChg chg="mod">
          <ac:chgData name="Brittney Spitzley" userId="e4335e82-7b66-4017-afea-fdca253d8669" providerId="ADAL" clId="{6CDF7086-835B-4A56-8B19-A66A146BC00F}" dt="2021-05-24T16:35:24.149" v="484" actId="1035"/>
          <ac:picMkLst>
            <pc:docMk/>
            <pc:sldMk cId="1804765984" sldId="261"/>
            <ac:picMk id="7" creationId="{CD5522DD-A1A9-469F-B9DA-469B9D13F735}"/>
          </ac:picMkLst>
        </pc:picChg>
        <pc:picChg chg="mod">
          <ac:chgData name="Brittney Spitzley" userId="e4335e82-7b66-4017-afea-fdca253d8669" providerId="ADAL" clId="{6CDF7086-835B-4A56-8B19-A66A146BC00F}" dt="2021-05-24T16:35:24.149" v="484" actId="1035"/>
          <ac:picMkLst>
            <pc:docMk/>
            <pc:sldMk cId="1804765984" sldId="261"/>
            <ac:picMk id="9" creationId="{7B18FFC9-CA34-4D8C-8234-99F2D86D52FD}"/>
          </ac:picMkLst>
        </pc:picChg>
        <pc:picChg chg="mod">
          <ac:chgData name="Brittney Spitzley" userId="e4335e82-7b66-4017-afea-fdca253d8669" providerId="ADAL" clId="{6CDF7086-835B-4A56-8B19-A66A146BC00F}" dt="2021-05-24T16:35:24.149" v="484" actId="1035"/>
          <ac:picMkLst>
            <pc:docMk/>
            <pc:sldMk cId="1804765984" sldId="261"/>
            <ac:picMk id="11" creationId="{066EDF26-CC20-4EB2-A531-E6A3C9471476}"/>
          </ac:picMkLst>
        </pc:picChg>
        <pc:picChg chg="mod">
          <ac:chgData name="Brittney Spitzley" userId="e4335e82-7b66-4017-afea-fdca253d8669" providerId="ADAL" clId="{6CDF7086-835B-4A56-8B19-A66A146BC00F}" dt="2021-05-24T16:35:24.149" v="484" actId="1035"/>
          <ac:picMkLst>
            <pc:docMk/>
            <pc:sldMk cId="1804765984" sldId="261"/>
            <ac:picMk id="14" creationId="{761C3788-2CAE-42E3-944A-28C08051E7FF}"/>
          </ac:picMkLst>
        </pc:picChg>
        <pc:picChg chg="mod">
          <ac:chgData name="Brittney Spitzley" userId="e4335e82-7b66-4017-afea-fdca253d8669" providerId="ADAL" clId="{6CDF7086-835B-4A56-8B19-A66A146BC00F}" dt="2021-05-24T16:35:24.149" v="484" actId="1035"/>
          <ac:picMkLst>
            <pc:docMk/>
            <pc:sldMk cId="1804765984" sldId="261"/>
            <ac:picMk id="44" creationId="{334F689B-F1D9-4488-BD17-6EE9F4CC5419}"/>
          </ac:picMkLst>
        </pc:picChg>
      </pc:sldChg>
      <pc:sldChg chg="addSp delSp modSp add">
        <pc:chgData name="Brittney Spitzley" userId="e4335e82-7b66-4017-afea-fdca253d8669" providerId="ADAL" clId="{6CDF7086-835B-4A56-8B19-A66A146BC00F}" dt="2021-05-24T16:37:38.650" v="549"/>
        <pc:sldMkLst>
          <pc:docMk/>
          <pc:sldMk cId="2081194961" sldId="262"/>
        </pc:sldMkLst>
        <pc:spChg chg="mod">
          <ac:chgData name="Brittney Spitzley" userId="e4335e82-7b66-4017-afea-fdca253d8669" providerId="ADAL" clId="{6CDF7086-835B-4A56-8B19-A66A146BC00F}" dt="2021-05-24T16:33:05.392" v="453" actId="20577"/>
          <ac:spMkLst>
            <pc:docMk/>
            <pc:sldMk cId="2081194961" sldId="262"/>
            <ac:spMk id="2" creationId="{A0B9FD94-5AE3-400B-A3BE-CC9D0E7D514C}"/>
          </ac:spMkLst>
        </pc:spChg>
        <pc:spChg chg="mod">
          <ac:chgData name="Brittney Spitzley" userId="e4335e82-7b66-4017-afea-fdca253d8669" providerId="ADAL" clId="{6CDF7086-835B-4A56-8B19-A66A146BC00F}" dt="2021-05-24T16:27:53.214" v="413" actId="1035"/>
          <ac:spMkLst>
            <pc:docMk/>
            <pc:sldMk cId="2081194961" sldId="262"/>
            <ac:spMk id="6" creationId="{12EC471E-7A6D-4178-ADCF-60AC50467737}"/>
          </ac:spMkLst>
        </pc:spChg>
        <pc:spChg chg="mod">
          <ac:chgData name="Brittney Spitzley" userId="e4335e82-7b66-4017-afea-fdca253d8669" providerId="ADAL" clId="{6CDF7086-835B-4A56-8B19-A66A146BC00F}" dt="2021-05-24T16:27:53.214" v="413" actId="1035"/>
          <ac:spMkLst>
            <pc:docMk/>
            <pc:sldMk cId="2081194961" sldId="262"/>
            <ac:spMk id="7" creationId="{844D7F76-DEE9-4FF6-816F-E977BF54949C}"/>
          </ac:spMkLst>
        </pc:spChg>
        <pc:spChg chg="del mod">
          <ac:chgData name="Brittney Spitzley" userId="e4335e82-7b66-4017-afea-fdca253d8669" providerId="ADAL" clId="{6CDF7086-835B-4A56-8B19-A66A146BC00F}" dt="2021-05-24T16:25:38.856" v="294" actId="478"/>
          <ac:spMkLst>
            <pc:docMk/>
            <pc:sldMk cId="2081194961" sldId="262"/>
            <ac:spMk id="8" creationId="{F7A9D88F-6CE8-4EE3-94BC-835E87345C31}"/>
          </ac:spMkLst>
        </pc:spChg>
        <pc:spChg chg="mod">
          <ac:chgData name="Brittney Spitzley" userId="e4335e82-7b66-4017-afea-fdca253d8669" providerId="ADAL" clId="{6CDF7086-835B-4A56-8B19-A66A146BC00F}" dt="2021-05-24T16:27:53.214" v="413" actId="1035"/>
          <ac:spMkLst>
            <pc:docMk/>
            <pc:sldMk cId="2081194961" sldId="262"/>
            <ac:spMk id="12" creationId="{5CF9318D-58AE-4100-94F5-83E2D94F43CC}"/>
          </ac:spMkLst>
        </pc:spChg>
        <pc:spChg chg="mod">
          <ac:chgData name="Brittney Spitzley" userId="e4335e82-7b66-4017-afea-fdca253d8669" providerId="ADAL" clId="{6CDF7086-835B-4A56-8B19-A66A146BC00F}" dt="2021-05-24T16:27:53.214" v="413" actId="1035"/>
          <ac:spMkLst>
            <pc:docMk/>
            <pc:sldMk cId="2081194961" sldId="262"/>
            <ac:spMk id="13" creationId="{5940A483-CE96-4182-A68B-4B158682C44D}"/>
          </ac:spMkLst>
        </pc:spChg>
        <pc:spChg chg="mod">
          <ac:chgData name="Brittney Spitzley" userId="e4335e82-7b66-4017-afea-fdca253d8669" providerId="ADAL" clId="{6CDF7086-835B-4A56-8B19-A66A146BC00F}" dt="2021-05-24T16:27:53.214" v="413" actId="1035"/>
          <ac:spMkLst>
            <pc:docMk/>
            <pc:sldMk cId="2081194961" sldId="262"/>
            <ac:spMk id="15" creationId="{A8A02B42-DBA0-4ED9-9D34-DE082E9579C8}"/>
          </ac:spMkLst>
        </pc:spChg>
        <pc:spChg chg="mod">
          <ac:chgData name="Brittney Spitzley" userId="e4335e82-7b66-4017-afea-fdca253d8669" providerId="ADAL" clId="{6CDF7086-835B-4A56-8B19-A66A146BC00F}" dt="2021-05-24T16:28:05.232" v="414" actId="14100"/>
          <ac:spMkLst>
            <pc:docMk/>
            <pc:sldMk cId="2081194961" sldId="262"/>
            <ac:spMk id="17" creationId="{6DDA6EDD-8A66-451E-ADBF-852E9F2B52DF}"/>
          </ac:spMkLst>
        </pc:spChg>
        <pc:spChg chg="mod">
          <ac:chgData name="Brittney Spitzley" userId="e4335e82-7b66-4017-afea-fdca253d8669" providerId="ADAL" clId="{6CDF7086-835B-4A56-8B19-A66A146BC00F}" dt="2021-05-24T16:27:00.848" v="360" actId="1035"/>
          <ac:spMkLst>
            <pc:docMk/>
            <pc:sldMk cId="2081194961" sldId="262"/>
            <ac:spMk id="18" creationId="{CA8C858F-BE74-4995-A676-D5229E3374FA}"/>
          </ac:spMkLst>
        </pc:spChg>
        <pc:spChg chg="mod">
          <ac:chgData name="Brittney Spitzley" userId="e4335e82-7b66-4017-afea-fdca253d8669" providerId="ADAL" clId="{6CDF7086-835B-4A56-8B19-A66A146BC00F}" dt="2021-05-24T16:27:00.848" v="360" actId="1035"/>
          <ac:spMkLst>
            <pc:docMk/>
            <pc:sldMk cId="2081194961" sldId="262"/>
            <ac:spMk id="19" creationId="{513FC04F-3E48-4EBD-9E9C-D7E34E02EB5A}"/>
          </ac:spMkLst>
        </pc:spChg>
        <pc:spChg chg="add del mod">
          <ac:chgData name="Brittney Spitzley" userId="e4335e82-7b66-4017-afea-fdca253d8669" providerId="ADAL" clId="{6CDF7086-835B-4A56-8B19-A66A146BC00F}" dt="2021-05-24T16:25:53.806" v="299" actId="478"/>
          <ac:spMkLst>
            <pc:docMk/>
            <pc:sldMk cId="2081194961" sldId="262"/>
            <ac:spMk id="20" creationId="{85CE5C17-0512-4D07-80D8-3C4ECAB296D6}"/>
          </ac:spMkLst>
        </pc:spChg>
        <pc:spChg chg="mod">
          <ac:chgData name="Brittney Spitzley" userId="e4335e82-7b66-4017-afea-fdca253d8669" providerId="ADAL" clId="{6CDF7086-835B-4A56-8B19-A66A146BC00F}" dt="2021-05-24T16:27:00.848" v="360" actId="1035"/>
          <ac:spMkLst>
            <pc:docMk/>
            <pc:sldMk cId="2081194961" sldId="262"/>
            <ac:spMk id="21" creationId="{C66BEFE7-AA1E-436D-AA44-9E692495350E}"/>
          </ac:spMkLst>
        </pc:spChg>
        <pc:spChg chg="mod">
          <ac:chgData name="Brittney Spitzley" userId="e4335e82-7b66-4017-afea-fdca253d8669" providerId="ADAL" clId="{6CDF7086-835B-4A56-8B19-A66A146BC00F}" dt="2021-05-24T16:33:20.700" v="456" actId="14100"/>
          <ac:spMkLst>
            <pc:docMk/>
            <pc:sldMk cId="2081194961" sldId="262"/>
            <ac:spMk id="22" creationId="{588D4B2A-DC46-4949-8E49-0B6012D31E9E}"/>
          </ac:spMkLst>
        </pc:spChg>
        <pc:spChg chg="mod">
          <ac:chgData name="Brittney Spitzley" userId="e4335e82-7b66-4017-afea-fdca253d8669" providerId="ADAL" clId="{6CDF7086-835B-4A56-8B19-A66A146BC00F}" dt="2021-05-24T16:26:40.701" v="334" actId="1036"/>
          <ac:spMkLst>
            <pc:docMk/>
            <pc:sldMk cId="2081194961" sldId="262"/>
            <ac:spMk id="23" creationId="{A5FD5702-D5E6-483B-B0B4-CACFD560CA19}"/>
          </ac:spMkLst>
        </pc:spChg>
        <pc:spChg chg="mod">
          <ac:chgData name="Brittney Spitzley" userId="e4335e82-7b66-4017-afea-fdca253d8669" providerId="ADAL" clId="{6CDF7086-835B-4A56-8B19-A66A146BC00F}" dt="2021-05-24T16:26:40.701" v="334" actId="1036"/>
          <ac:spMkLst>
            <pc:docMk/>
            <pc:sldMk cId="2081194961" sldId="262"/>
            <ac:spMk id="24" creationId="{E3871660-DBF6-4A20-9139-A7DCFDE2C5F8}"/>
          </ac:spMkLst>
        </pc:spChg>
        <pc:spChg chg="add">
          <ac:chgData name="Brittney Spitzley" userId="e4335e82-7b66-4017-afea-fdca253d8669" providerId="ADAL" clId="{6CDF7086-835B-4A56-8B19-A66A146BC00F}" dt="2021-05-24T16:25:43.885" v="296"/>
          <ac:spMkLst>
            <pc:docMk/>
            <pc:sldMk cId="2081194961" sldId="262"/>
            <ac:spMk id="25" creationId="{0B78E199-BCF3-4BE8-A95D-60B5E45A8B5E}"/>
          </ac:spMkLst>
        </pc:spChg>
        <pc:spChg chg="mod">
          <ac:chgData name="Brittney Spitzley" userId="e4335e82-7b66-4017-afea-fdca253d8669" providerId="ADAL" clId="{6CDF7086-835B-4A56-8B19-A66A146BC00F}" dt="2021-05-24T16:33:16.662" v="455" actId="14100"/>
          <ac:spMkLst>
            <pc:docMk/>
            <pc:sldMk cId="2081194961" sldId="262"/>
            <ac:spMk id="26" creationId="{15C53A74-4E3F-4A34-864E-3676023A73DA}"/>
          </ac:spMkLst>
        </pc:spChg>
        <pc:spChg chg="add mod">
          <ac:chgData name="Brittney Spitzley" userId="e4335e82-7b66-4017-afea-fdca253d8669" providerId="ADAL" clId="{6CDF7086-835B-4A56-8B19-A66A146BC00F}" dt="2021-05-24T16:27:07.144" v="379" actId="1036"/>
          <ac:spMkLst>
            <pc:docMk/>
            <pc:sldMk cId="2081194961" sldId="262"/>
            <ac:spMk id="27" creationId="{0A6DED3B-2D10-4C89-B2C3-A64657B1B362}"/>
          </ac:spMkLst>
        </pc:spChg>
        <pc:spChg chg="add">
          <ac:chgData name="Brittney Spitzley" userId="e4335e82-7b66-4017-afea-fdca253d8669" providerId="ADAL" clId="{6CDF7086-835B-4A56-8B19-A66A146BC00F}" dt="2021-05-24T16:37:38.650" v="549"/>
          <ac:spMkLst>
            <pc:docMk/>
            <pc:sldMk cId="2081194961" sldId="262"/>
            <ac:spMk id="28" creationId="{3E49BF5F-D534-40BD-8585-20222563FCB0}"/>
          </ac:spMkLst>
        </pc:spChg>
        <pc:picChg chg="mod">
          <ac:chgData name="Brittney Spitzley" userId="e4335e82-7b66-4017-afea-fdca253d8669" providerId="ADAL" clId="{6CDF7086-835B-4A56-8B19-A66A146BC00F}" dt="2021-05-24T16:33:28.934" v="458" actId="1076"/>
          <ac:picMkLst>
            <pc:docMk/>
            <pc:sldMk cId="2081194961" sldId="262"/>
            <ac:picMk id="29" creationId="{38A0D54E-CC8F-499C-8FB9-614D226275E1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EA848C2-5877-4531-8D26-A3A922E1ED78}" type="datetimeFigureOut">
              <a:rPr lang="en-US" smtClean="0"/>
              <a:t>6/17/2021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28863" y="1162050"/>
            <a:ext cx="23526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C15700C-0098-4915-9076-129EDE44546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30889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15700C-0098-4915-9076-129EDE445468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3511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13" Type="http://schemas.openxmlformats.org/officeDocument/2006/relationships/image" Target="../media/image7.png"/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12" Type="http://schemas.microsoft.com/office/2007/relationships/hdphoto" Target="../media/hdphoto4.wdp"/><Relationship Id="rId2" Type="http://schemas.openxmlformats.org/officeDocument/2006/relationships/hyperlink" Target="http://www.phf.org/programs/PMtoolkit/Pages/Turning_Point_Performance_Management_Refresh.aspx" TargetMode="External"/><Relationship Id="rId16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gif"/><Relationship Id="rId11" Type="http://schemas.openxmlformats.org/officeDocument/2006/relationships/image" Target="../media/image6.png"/><Relationship Id="rId5" Type="http://schemas.openxmlformats.org/officeDocument/2006/relationships/image" Target="../media/image2.png"/><Relationship Id="rId15" Type="http://schemas.openxmlformats.org/officeDocument/2006/relationships/image" Target="../media/image8.png"/><Relationship Id="rId10" Type="http://schemas.microsoft.com/office/2007/relationships/hdphoto" Target="../media/hdphoto3.wdp"/><Relationship Id="rId4" Type="http://schemas.microsoft.com/office/2007/relationships/hdphoto" Target="../media/hdphoto1.wdp"/><Relationship Id="rId9" Type="http://schemas.openxmlformats.org/officeDocument/2006/relationships/image" Target="../media/image5.png"/><Relationship Id="rId14" Type="http://schemas.microsoft.com/office/2007/relationships/hdphoto" Target="../media/hdphoto5.wdp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9D09C9-1B18-4072-8EC2-4E93AAFDD7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45F03F3-90F4-4895-8BEB-EFE390FEC7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B5A842-8B14-446F-A131-16C2D78A6F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66ABB-4F33-40C2-93D0-79208CBC0F5D}" type="datetime1">
              <a:rPr lang="en-US" smtClean="0"/>
              <a:t>6/17/2021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6ACEF5-0295-4842-8D66-4B0D9554B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Document Created by MPHI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4E2E99-E4BD-4C13-9C3F-69582349C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A9761-3F7C-414B-8B3E-AEC2DC5A354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9366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4D62DA-A8BA-48BA-9497-6F6E980E8C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680ABD-A15A-45D5-8A5F-9AFD9E10C1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B4417D-BE5E-4BFC-B4F0-80EEA70867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657C8-28B8-45A7-8451-6366C13A43DC}" type="datetime1">
              <a:rPr lang="en-US" smtClean="0"/>
              <a:t>6/17/2021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C76F1C-9FC1-4748-805C-EC0176447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Document Created by MPHI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6128EC-1EEE-4372-BFBF-810A7055B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A9761-3F7C-414B-8B3E-AEC2DC5A354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5054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C863349-FFFA-48AD-9C4F-27E1B774D92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4907756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EDA334-8629-41FF-8EE9-AF894AC839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71487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0156BF-F206-42D2-A042-D450453320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735DC-D19E-433C-A820-8FB9D804F273}" type="datetime1">
              <a:rPr lang="en-US" smtClean="0"/>
              <a:t>6/17/2021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F13002-8BBD-4BBD-B23F-6BEDDACAD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Document Created by MPHI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90DFAB-4E92-4EF8-A9E4-8E83EB28B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A9761-3F7C-414B-8B3E-AEC2DC5A354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03604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B398F334-3EAF-426E-9019-BE7C0D9AFF0A}"/>
              </a:ext>
            </a:extLst>
          </p:cNvPr>
          <p:cNvSpPr/>
          <p:nvPr userDrawn="1"/>
        </p:nvSpPr>
        <p:spPr>
          <a:xfrm>
            <a:off x="141514" y="1149883"/>
            <a:ext cx="6574972" cy="1545585"/>
          </a:xfrm>
          <a:prstGeom prst="roundRect">
            <a:avLst/>
          </a:prstGeom>
          <a:noFill/>
          <a:ln w="53975">
            <a:solidFill>
              <a:schemeClr val="tx1">
                <a:lumMod val="50000"/>
                <a:lumOff val="50000"/>
              </a:schemeClr>
            </a:solidFill>
            <a:prstDash val="sys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12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7457B2-3FE3-42E6-9237-2BD40A79B9E3}"/>
              </a:ext>
            </a:extLst>
          </p:cNvPr>
          <p:cNvSpPr/>
          <p:nvPr userDrawn="1"/>
        </p:nvSpPr>
        <p:spPr>
          <a:xfrm>
            <a:off x="337356" y="1049548"/>
            <a:ext cx="5532221" cy="2966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6D0F2BED-3CF8-4F1C-A491-96DA174C41F3}"/>
              </a:ext>
            </a:extLst>
          </p:cNvPr>
          <p:cNvSpPr txBox="1">
            <a:spLocks/>
          </p:cNvSpPr>
          <p:nvPr userDrawn="1"/>
        </p:nvSpPr>
        <p:spPr>
          <a:xfrm>
            <a:off x="268645" y="996067"/>
            <a:ext cx="6374039" cy="26638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457189" indent="-457189" algn="l" defTabSz="514350" rtl="0" eaLnBrk="1" latinLnBrk="0" hangingPunct="1">
              <a:lnSpc>
                <a:spcPct val="90000"/>
              </a:lnSpc>
              <a:spcBef>
                <a:spcPts val="563"/>
              </a:spcBef>
              <a:buFontTx/>
              <a:buBlip>
                <a:blip r:embed="rId2"/>
              </a:buBlip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90575" indent="-380990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Tx/>
              <a:buBlip>
                <a:blip r:embed="rId2"/>
              </a:buBlip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2938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00113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57288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4463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71638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8813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85988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base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en-US" sz="1580" b="1" dirty="0">
                <a:solidFill>
                  <a:srgbClr val="C870D4"/>
                </a:solidFill>
              </a:rPr>
              <a:t>Performance Management Committee Structure and Governance</a:t>
            </a:r>
          </a:p>
          <a:p>
            <a:pPr marL="0" lvl="0" indent="0">
              <a:lnSpc>
                <a:spcPct val="110000"/>
              </a:lnSpc>
              <a:spcAft>
                <a:spcPts val="600"/>
              </a:spcAft>
              <a:buNone/>
            </a:pPr>
            <a:endParaRPr lang="en-US" dirty="0">
              <a:solidFill>
                <a:prstClr val="black"/>
              </a:solidFill>
            </a:endParaRPr>
          </a:p>
          <a:p>
            <a:pPr marL="0" lvl="0" indent="0">
              <a:lnSpc>
                <a:spcPct val="110000"/>
              </a:lnSpc>
              <a:spcAft>
                <a:spcPts val="600"/>
              </a:spcAft>
              <a:buNone/>
            </a:pPr>
            <a:endParaRPr lang="en-US" dirty="0">
              <a:solidFill>
                <a:prstClr val="black"/>
              </a:solidFill>
            </a:endParaRPr>
          </a:p>
          <a:p>
            <a:pPr marL="0" lvl="0" indent="0">
              <a:lnSpc>
                <a:spcPct val="110000"/>
              </a:lnSpc>
              <a:spcAft>
                <a:spcPts val="600"/>
              </a:spcAft>
              <a:buNone/>
            </a:pPr>
            <a:endParaRPr lang="en-US" dirty="0">
              <a:solidFill>
                <a:prstClr val="black"/>
              </a:solidFill>
            </a:endParaRPr>
          </a:p>
          <a:p>
            <a:pPr marL="0" lvl="0" indent="0">
              <a:lnSpc>
                <a:spcPct val="110000"/>
              </a:lnSpc>
              <a:spcAft>
                <a:spcPts val="600"/>
              </a:spcAft>
              <a:buNone/>
            </a:pPr>
            <a:endParaRPr lang="en-US" dirty="0">
              <a:solidFill>
                <a:prstClr val="black"/>
              </a:solidFill>
            </a:endParaRPr>
          </a:p>
          <a:p>
            <a:pPr marL="0" lvl="0" indent="0">
              <a:lnSpc>
                <a:spcPct val="110000"/>
              </a:lnSpc>
              <a:spcAft>
                <a:spcPts val="600"/>
              </a:spcAft>
              <a:buNone/>
            </a:pPr>
            <a:endParaRPr lang="en-US" dirty="0">
              <a:solidFill>
                <a:prstClr val="black"/>
              </a:solidFill>
            </a:endParaRPr>
          </a:p>
          <a:p>
            <a:pPr marL="0" lvl="0" indent="0">
              <a:lnSpc>
                <a:spcPct val="110000"/>
              </a:lnSpc>
              <a:spcAft>
                <a:spcPts val="600"/>
              </a:spcAft>
              <a:buNone/>
            </a:pPr>
            <a:endParaRPr lang="en-US" dirty="0">
              <a:solidFill>
                <a:prstClr val="black"/>
              </a:solidFill>
            </a:endParaRPr>
          </a:p>
          <a:p>
            <a:pPr marL="0" indent="0" fontAlgn="base">
              <a:spcBef>
                <a:spcPct val="0"/>
              </a:spcBef>
              <a:spcAft>
                <a:spcPts val="600"/>
              </a:spcAft>
              <a:buFontTx/>
              <a:buNone/>
            </a:pPr>
            <a:endParaRPr lang="en-US" sz="1600" cap="small" dirty="0">
              <a:solidFill>
                <a:srgbClr val="000080"/>
              </a:solidFill>
            </a:endParaRPr>
          </a:p>
          <a:p>
            <a:pPr marL="0" indent="0">
              <a:spcAft>
                <a:spcPts val="600"/>
              </a:spcAft>
              <a:buFontTx/>
              <a:buNone/>
            </a:pPr>
            <a:endParaRPr lang="en-US" dirty="0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92AF1824-931A-4F4A-AC91-8B62DBB2606B}"/>
              </a:ext>
            </a:extLst>
          </p:cNvPr>
          <p:cNvSpPr/>
          <p:nvPr userDrawn="1"/>
        </p:nvSpPr>
        <p:spPr>
          <a:xfrm>
            <a:off x="141514" y="3020980"/>
            <a:ext cx="6574972" cy="1670700"/>
          </a:xfrm>
          <a:prstGeom prst="roundRect">
            <a:avLst/>
          </a:prstGeom>
          <a:noFill/>
          <a:ln w="53975">
            <a:solidFill>
              <a:schemeClr val="tx1">
                <a:lumMod val="50000"/>
                <a:lumOff val="50000"/>
              </a:schemeClr>
            </a:solidFill>
            <a:prstDash val="sys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12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4E7911A-32FD-4CE8-8500-FB03DD38B3D4}"/>
              </a:ext>
            </a:extLst>
          </p:cNvPr>
          <p:cNvSpPr/>
          <p:nvPr userDrawn="1"/>
        </p:nvSpPr>
        <p:spPr>
          <a:xfrm>
            <a:off x="337356" y="2920644"/>
            <a:ext cx="4365273" cy="2966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43F7685A-149D-432D-9C44-F627946B8B65}"/>
              </a:ext>
            </a:extLst>
          </p:cNvPr>
          <p:cNvSpPr txBox="1">
            <a:spLocks/>
          </p:cNvSpPr>
          <p:nvPr userDrawn="1"/>
        </p:nvSpPr>
        <p:spPr>
          <a:xfrm>
            <a:off x="268645" y="2855587"/>
            <a:ext cx="6374039" cy="3617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457189" indent="-457189" algn="l" defTabSz="514350" rtl="0" eaLnBrk="1" latinLnBrk="0" hangingPunct="1">
              <a:lnSpc>
                <a:spcPct val="90000"/>
              </a:lnSpc>
              <a:spcBef>
                <a:spcPts val="563"/>
              </a:spcBef>
              <a:buFontTx/>
              <a:buBlip>
                <a:blip r:embed="rId2"/>
              </a:buBlip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90575" indent="-380990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Tx/>
              <a:buBlip>
                <a:blip r:embed="rId2"/>
              </a:buBlip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2938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00113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57288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4463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71638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8813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85988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base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en-US" sz="1580" b="1" dirty="0">
                <a:solidFill>
                  <a:srgbClr val="C870D4"/>
                </a:solidFill>
              </a:rPr>
              <a:t>Performance Management Training and Resources</a:t>
            </a:r>
          </a:p>
          <a:p>
            <a:pPr marL="0" lvl="0" indent="0">
              <a:lnSpc>
                <a:spcPct val="110000"/>
              </a:lnSpc>
              <a:spcAft>
                <a:spcPts val="600"/>
              </a:spcAft>
              <a:buNone/>
            </a:pPr>
            <a:r>
              <a:rPr lang="en-US" dirty="0">
                <a:solidFill>
                  <a:prstClr val="black"/>
                </a:solidFill>
              </a:rPr>
              <a:t> </a:t>
            </a:r>
          </a:p>
          <a:p>
            <a:pPr marL="0" lvl="0" indent="0">
              <a:lnSpc>
                <a:spcPct val="110000"/>
              </a:lnSpc>
              <a:spcAft>
                <a:spcPts val="600"/>
              </a:spcAft>
              <a:buNone/>
            </a:pPr>
            <a:endParaRPr lang="en-US" dirty="0">
              <a:solidFill>
                <a:prstClr val="black"/>
              </a:solidFill>
            </a:endParaRPr>
          </a:p>
          <a:p>
            <a:pPr marL="0" lvl="0" indent="0">
              <a:lnSpc>
                <a:spcPct val="110000"/>
              </a:lnSpc>
              <a:spcAft>
                <a:spcPts val="600"/>
              </a:spcAft>
              <a:buNone/>
            </a:pPr>
            <a:endParaRPr lang="en-US" dirty="0">
              <a:solidFill>
                <a:prstClr val="black"/>
              </a:solidFill>
            </a:endParaRPr>
          </a:p>
          <a:p>
            <a:pPr marL="0" lvl="0" indent="0">
              <a:lnSpc>
                <a:spcPct val="110000"/>
              </a:lnSpc>
              <a:spcAft>
                <a:spcPts val="600"/>
              </a:spcAft>
              <a:buNone/>
            </a:pPr>
            <a:endParaRPr lang="en-US" dirty="0">
              <a:solidFill>
                <a:prstClr val="black"/>
              </a:solidFill>
            </a:endParaRPr>
          </a:p>
          <a:p>
            <a:pPr marL="0" lvl="0" indent="0">
              <a:lnSpc>
                <a:spcPct val="110000"/>
              </a:lnSpc>
              <a:spcAft>
                <a:spcPts val="600"/>
              </a:spcAft>
              <a:buNone/>
            </a:pPr>
            <a:endParaRPr lang="en-US" dirty="0">
              <a:solidFill>
                <a:prstClr val="black"/>
              </a:solidFill>
            </a:endParaRPr>
          </a:p>
          <a:p>
            <a:pPr marL="0" lvl="0" indent="0">
              <a:lnSpc>
                <a:spcPct val="110000"/>
              </a:lnSpc>
              <a:spcAft>
                <a:spcPts val="600"/>
              </a:spcAft>
              <a:buNone/>
            </a:pPr>
            <a:endParaRPr lang="en-US" dirty="0">
              <a:solidFill>
                <a:prstClr val="black"/>
              </a:solidFill>
            </a:endParaRPr>
          </a:p>
          <a:p>
            <a:pPr marL="0" indent="0" fontAlgn="base">
              <a:spcBef>
                <a:spcPct val="0"/>
              </a:spcBef>
              <a:spcAft>
                <a:spcPts val="600"/>
              </a:spcAft>
              <a:buFontTx/>
              <a:buNone/>
            </a:pPr>
            <a:endParaRPr lang="en-US" sz="1600" cap="small" dirty="0">
              <a:solidFill>
                <a:srgbClr val="000080"/>
              </a:solidFill>
            </a:endParaRPr>
          </a:p>
          <a:p>
            <a:pPr marL="0" indent="0">
              <a:spcAft>
                <a:spcPts val="600"/>
              </a:spcAft>
              <a:buFontTx/>
              <a:buNone/>
            </a:pPr>
            <a:endParaRPr lang="en-US" dirty="0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087224AE-ABF1-48F7-BA3C-70DB3C6652A4}"/>
              </a:ext>
            </a:extLst>
          </p:cNvPr>
          <p:cNvSpPr/>
          <p:nvPr userDrawn="1"/>
        </p:nvSpPr>
        <p:spPr>
          <a:xfrm>
            <a:off x="141514" y="4998659"/>
            <a:ext cx="6574972" cy="3730582"/>
          </a:xfrm>
          <a:prstGeom prst="roundRect">
            <a:avLst>
              <a:gd name="adj" fmla="val 10619"/>
            </a:avLst>
          </a:prstGeom>
          <a:noFill/>
          <a:ln w="53975">
            <a:solidFill>
              <a:schemeClr val="tx1">
                <a:lumMod val="50000"/>
                <a:lumOff val="50000"/>
              </a:schemeClr>
            </a:solidFill>
            <a:prstDash val="sys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12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FDBF7D6-B83B-4C69-8B40-A9C686F324A9}"/>
              </a:ext>
            </a:extLst>
          </p:cNvPr>
          <p:cNvSpPr/>
          <p:nvPr userDrawn="1"/>
        </p:nvSpPr>
        <p:spPr>
          <a:xfrm>
            <a:off x="337356" y="4835617"/>
            <a:ext cx="4896495" cy="3080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36445516-F75A-4C6C-9901-379ECE248854}"/>
              </a:ext>
            </a:extLst>
          </p:cNvPr>
          <p:cNvSpPr txBox="1">
            <a:spLocks/>
          </p:cNvSpPr>
          <p:nvPr userDrawn="1"/>
        </p:nvSpPr>
        <p:spPr>
          <a:xfrm>
            <a:off x="284989" y="4813600"/>
            <a:ext cx="6374039" cy="37560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457189" indent="-457189" algn="l" defTabSz="514350" rtl="0" eaLnBrk="1" latinLnBrk="0" hangingPunct="1">
              <a:lnSpc>
                <a:spcPct val="90000"/>
              </a:lnSpc>
              <a:spcBef>
                <a:spcPts val="563"/>
              </a:spcBef>
              <a:buFontTx/>
              <a:buBlip>
                <a:blip r:embed="rId2"/>
              </a:buBlip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90575" indent="-380990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Tx/>
              <a:buBlip>
                <a:blip r:embed="rId2"/>
              </a:buBlip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2938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00113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57288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4463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71638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8813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85988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base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en-US" sz="1580" b="1" dirty="0">
                <a:solidFill>
                  <a:srgbClr val="C870D4"/>
                </a:solidFill>
              </a:rPr>
              <a:t>Components of Performance Management in Our Agency</a:t>
            </a:r>
          </a:p>
          <a:p>
            <a:pPr marL="0" lvl="0" indent="0">
              <a:lnSpc>
                <a:spcPct val="110000"/>
              </a:lnSpc>
              <a:spcAft>
                <a:spcPts val="600"/>
              </a:spcAft>
              <a:buNone/>
            </a:pPr>
            <a:endParaRPr lang="en-US" dirty="0">
              <a:solidFill>
                <a:prstClr val="black"/>
              </a:solidFill>
            </a:endParaRPr>
          </a:p>
          <a:p>
            <a:pPr marL="0" lvl="0" indent="0">
              <a:lnSpc>
                <a:spcPct val="110000"/>
              </a:lnSpc>
              <a:spcAft>
                <a:spcPts val="600"/>
              </a:spcAft>
              <a:buNone/>
            </a:pPr>
            <a:endParaRPr lang="en-US" dirty="0">
              <a:solidFill>
                <a:prstClr val="black"/>
              </a:solidFill>
            </a:endParaRPr>
          </a:p>
          <a:p>
            <a:pPr marL="0" lvl="0" indent="0">
              <a:lnSpc>
                <a:spcPct val="110000"/>
              </a:lnSpc>
              <a:spcAft>
                <a:spcPts val="600"/>
              </a:spcAft>
              <a:buNone/>
            </a:pPr>
            <a:endParaRPr lang="en-US" dirty="0">
              <a:solidFill>
                <a:prstClr val="black"/>
              </a:solidFill>
            </a:endParaRPr>
          </a:p>
          <a:p>
            <a:pPr marL="0" lvl="0" indent="0">
              <a:lnSpc>
                <a:spcPct val="110000"/>
              </a:lnSpc>
              <a:spcAft>
                <a:spcPts val="600"/>
              </a:spcAft>
              <a:buNone/>
            </a:pPr>
            <a:endParaRPr lang="en-US" dirty="0">
              <a:solidFill>
                <a:prstClr val="black"/>
              </a:solidFill>
            </a:endParaRPr>
          </a:p>
          <a:p>
            <a:pPr marL="0" lvl="0" indent="0">
              <a:lnSpc>
                <a:spcPct val="110000"/>
              </a:lnSpc>
              <a:spcAft>
                <a:spcPts val="600"/>
              </a:spcAft>
              <a:buNone/>
            </a:pPr>
            <a:endParaRPr lang="en-US" dirty="0">
              <a:solidFill>
                <a:prstClr val="black"/>
              </a:solidFill>
            </a:endParaRPr>
          </a:p>
          <a:p>
            <a:pPr marL="0" lvl="0" indent="0">
              <a:lnSpc>
                <a:spcPct val="110000"/>
              </a:lnSpc>
              <a:spcAft>
                <a:spcPts val="600"/>
              </a:spcAft>
              <a:buNone/>
            </a:pPr>
            <a:endParaRPr lang="en-US" dirty="0">
              <a:solidFill>
                <a:prstClr val="black"/>
              </a:solidFill>
            </a:endParaRPr>
          </a:p>
          <a:p>
            <a:pPr marL="0" indent="0" fontAlgn="base">
              <a:spcBef>
                <a:spcPct val="0"/>
              </a:spcBef>
              <a:spcAft>
                <a:spcPts val="600"/>
              </a:spcAft>
              <a:buFontTx/>
              <a:buNone/>
            </a:pPr>
            <a:endParaRPr lang="en-US" sz="1600" cap="small" dirty="0">
              <a:solidFill>
                <a:srgbClr val="000080"/>
              </a:solidFill>
            </a:endParaRPr>
          </a:p>
          <a:p>
            <a:pPr marL="0" indent="0">
              <a:spcAft>
                <a:spcPts val="600"/>
              </a:spcAft>
              <a:buFontTx/>
              <a:buNone/>
            </a:pPr>
            <a:endParaRPr lang="en-US" dirty="0"/>
          </a:p>
        </p:txBody>
      </p:sp>
      <p:sp>
        <p:nvSpPr>
          <p:cNvPr id="15" name="Slide Number Placeholder 1">
            <a:extLst>
              <a:ext uri="{FF2B5EF4-FFF2-40B4-BE49-F238E27FC236}">
                <a16:creationId xmlns:a16="http://schemas.microsoft.com/office/drawing/2014/main" id="{4A7BB127-D2BB-420F-AE7D-009C75783427}"/>
              </a:ext>
            </a:extLst>
          </p:cNvPr>
          <p:cNvSpPr txBox="1">
            <a:spLocks/>
          </p:cNvSpPr>
          <p:nvPr userDrawn="1"/>
        </p:nvSpPr>
        <p:spPr>
          <a:xfrm>
            <a:off x="-18728" y="517695"/>
            <a:ext cx="6632784" cy="4339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675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200" b="1" dirty="0">
                <a:solidFill>
                  <a:srgbClr val="0E1774"/>
                </a:solidFill>
              </a:rPr>
              <a:t>at [Agency name]</a:t>
            </a:r>
          </a:p>
        </p:txBody>
      </p:sp>
      <p:sp>
        <p:nvSpPr>
          <p:cNvPr id="17" name="Slide Number Placeholder 1">
            <a:extLst>
              <a:ext uri="{FF2B5EF4-FFF2-40B4-BE49-F238E27FC236}">
                <a16:creationId xmlns:a16="http://schemas.microsoft.com/office/drawing/2014/main" id="{32DB12D2-E8F8-495F-80CB-0738618ADB41}"/>
              </a:ext>
            </a:extLst>
          </p:cNvPr>
          <p:cNvSpPr txBox="1">
            <a:spLocks/>
          </p:cNvSpPr>
          <p:nvPr userDrawn="1"/>
        </p:nvSpPr>
        <p:spPr>
          <a:xfrm>
            <a:off x="112608" y="148497"/>
            <a:ext cx="6632784" cy="4339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675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200" dirty="0">
                <a:solidFill>
                  <a:srgbClr val="0E1774"/>
                </a:solidFill>
              </a:rPr>
              <a:t>Public Health </a:t>
            </a:r>
            <a:r>
              <a:rPr lang="en-US" sz="3200" dirty="0">
                <a:solidFill>
                  <a:srgbClr val="0E1774"/>
                </a:solidFill>
              </a:rPr>
              <a:t>Performance Management 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47B2F77F-6B47-4222-9062-5E6218F42B4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19178" y="8911241"/>
            <a:ext cx="6419644" cy="249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5445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B4FD27E9-EA74-41F7-8DBD-3A4418E8C97E}"/>
              </a:ext>
            </a:extLst>
          </p:cNvPr>
          <p:cNvSpPr/>
          <p:nvPr userDrawn="1"/>
        </p:nvSpPr>
        <p:spPr>
          <a:xfrm>
            <a:off x="141514" y="8066968"/>
            <a:ext cx="6574972" cy="742991"/>
          </a:xfrm>
          <a:prstGeom prst="roundRect">
            <a:avLst/>
          </a:prstGeom>
          <a:noFill/>
          <a:ln w="53975">
            <a:solidFill>
              <a:schemeClr val="tx1">
                <a:lumMod val="50000"/>
                <a:lumOff val="50000"/>
              </a:schemeClr>
            </a:solidFill>
            <a:prstDash val="sys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12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013226F-7D16-4784-94D4-DE064FCA082D}"/>
              </a:ext>
            </a:extLst>
          </p:cNvPr>
          <p:cNvSpPr/>
          <p:nvPr userDrawn="1"/>
        </p:nvSpPr>
        <p:spPr>
          <a:xfrm>
            <a:off x="268645" y="7966633"/>
            <a:ext cx="3712533" cy="1921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205CA6F6-669C-489D-B87B-E34C2EBC3D3F}"/>
              </a:ext>
            </a:extLst>
          </p:cNvPr>
          <p:cNvSpPr/>
          <p:nvPr userDrawn="1"/>
        </p:nvSpPr>
        <p:spPr>
          <a:xfrm>
            <a:off x="143607" y="3190613"/>
            <a:ext cx="6574972" cy="4641293"/>
          </a:xfrm>
          <a:prstGeom prst="roundRect">
            <a:avLst>
              <a:gd name="adj" fmla="val 7751"/>
            </a:avLst>
          </a:prstGeom>
          <a:noFill/>
          <a:ln w="53975">
            <a:solidFill>
              <a:schemeClr val="tx1">
                <a:lumMod val="50000"/>
                <a:lumOff val="50000"/>
              </a:schemeClr>
            </a:solidFill>
            <a:prstDash val="sys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12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2DBF031-B131-4815-8A0F-57DA6FA8EBB5}"/>
              </a:ext>
            </a:extLst>
          </p:cNvPr>
          <p:cNvSpPr/>
          <p:nvPr userDrawn="1"/>
        </p:nvSpPr>
        <p:spPr>
          <a:xfrm>
            <a:off x="339449" y="3001407"/>
            <a:ext cx="4458974" cy="2966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9C79D32B-2880-4667-9580-C1ADD810A8F4}"/>
              </a:ext>
            </a:extLst>
          </p:cNvPr>
          <p:cNvSpPr/>
          <p:nvPr userDrawn="1"/>
        </p:nvSpPr>
        <p:spPr>
          <a:xfrm>
            <a:off x="141514" y="1092616"/>
            <a:ext cx="6574972" cy="1901461"/>
          </a:xfrm>
          <a:prstGeom prst="roundRect">
            <a:avLst/>
          </a:prstGeom>
          <a:noFill/>
          <a:ln w="53975">
            <a:solidFill>
              <a:schemeClr val="tx1">
                <a:lumMod val="50000"/>
                <a:lumOff val="50000"/>
              </a:schemeClr>
            </a:solidFill>
            <a:prstDash val="sys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12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220F791-33F0-493C-84AA-58320E756283}"/>
              </a:ext>
            </a:extLst>
          </p:cNvPr>
          <p:cNvSpPr/>
          <p:nvPr userDrawn="1"/>
        </p:nvSpPr>
        <p:spPr>
          <a:xfrm>
            <a:off x="337356" y="956955"/>
            <a:ext cx="3219169" cy="2966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ular Callout 2">
            <a:extLst>
              <a:ext uri="{FF2B5EF4-FFF2-40B4-BE49-F238E27FC236}">
                <a16:creationId xmlns:a16="http://schemas.microsoft.com/office/drawing/2014/main" id="{5B28FD79-9DF6-47C5-8792-4778BC1EF287}"/>
              </a:ext>
            </a:extLst>
          </p:cNvPr>
          <p:cNvSpPr/>
          <p:nvPr userDrawn="1"/>
        </p:nvSpPr>
        <p:spPr>
          <a:xfrm>
            <a:off x="255051" y="1528417"/>
            <a:ext cx="3009900" cy="587071"/>
          </a:xfrm>
          <a:prstGeom prst="wedgeRoundRectCallout">
            <a:avLst>
              <a:gd name="adj1" fmla="val -5305"/>
              <a:gd name="adj2" fmla="val 74649"/>
              <a:gd name="adj3" fmla="val 16667"/>
            </a:avLst>
          </a:prstGeom>
          <a:solidFill>
            <a:srgbClr val="54A9F5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spcBef>
                <a:spcPct val="20000"/>
              </a:spcBef>
            </a:pPr>
            <a:r>
              <a:rPr lang="en-US" sz="1200" dirty="0">
                <a:solidFill>
                  <a:schemeClr val="bg1"/>
                </a:solidFill>
              </a:rPr>
              <a:t>The practice of </a:t>
            </a:r>
            <a:r>
              <a:rPr lang="en-US" sz="1200" dirty="0"/>
              <a:t>using data to improve an organization’s performance</a:t>
            </a:r>
            <a:r>
              <a:rPr lang="en-US" sz="1200" dirty="0">
                <a:solidFill>
                  <a:schemeClr val="bg1"/>
                </a:solidFill>
              </a:rPr>
              <a:t>. </a:t>
            </a:r>
          </a:p>
        </p:txBody>
      </p:sp>
      <p:sp>
        <p:nvSpPr>
          <p:cNvPr id="14" name="Rounded Rectangular Callout 3">
            <a:extLst>
              <a:ext uri="{FF2B5EF4-FFF2-40B4-BE49-F238E27FC236}">
                <a16:creationId xmlns:a16="http://schemas.microsoft.com/office/drawing/2014/main" id="{5C69F930-8427-409D-8D81-E6EB50951857}"/>
              </a:ext>
            </a:extLst>
          </p:cNvPr>
          <p:cNvSpPr/>
          <p:nvPr userDrawn="1"/>
        </p:nvSpPr>
        <p:spPr>
          <a:xfrm flipH="1">
            <a:off x="3101091" y="1212295"/>
            <a:ext cx="3488264" cy="1018081"/>
          </a:xfrm>
          <a:prstGeom prst="wedgeRoundRectCallout">
            <a:avLst>
              <a:gd name="adj1" fmla="val -3940"/>
              <a:gd name="adj2" fmla="val 67395"/>
              <a:gd name="adj3" fmla="val 16667"/>
            </a:avLst>
          </a:prstGeom>
          <a:solidFill>
            <a:srgbClr val="0E1774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A systematic process aimed at helping achieve an organization’s mission and strategic goals by improving effectiveness, empowering employees, and streamlining the decision-making process.     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</a:rPr>
              <a:t>- </a:t>
            </a:r>
            <a:r>
              <a:rPr lang="en-US" sz="1200" dirty="0">
                <a:solidFill>
                  <a:schemeClr val="accent3">
                    <a:lumMod val="20000"/>
                    <a:lumOff val="80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Public Health Foundation</a:t>
            </a:r>
            <a:endParaRPr lang="en-US" sz="1200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9099EF70-F585-410B-BA37-359F7B36A687}"/>
              </a:ext>
            </a:extLst>
          </p:cNvPr>
          <p:cNvSpPr/>
          <p:nvPr userDrawn="1"/>
        </p:nvSpPr>
        <p:spPr>
          <a:xfrm>
            <a:off x="298596" y="5245732"/>
            <a:ext cx="3046423" cy="1165235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1200" dirty="0"/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B841FEDD-E6CA-4F34-9A42-2F467D7C52A7}"/>
              </a:ext>
            </a:extLst>
          </p:cNvPr>
          <p:cNvSpPr/>
          <p:nvPr userDrawn="1"/>
        </p:nvSpPr>
        <p:spPr>
          <a:xfrm>
            <a:off x="3512980" y="5245732"/>
            <a:ext cx="3046423" cy="1165235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1200" b="1" dirty="0"/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F9F5B354-7E0A-4AEF-8764-0883A5C9BD6A}"/>
              </a:ext>
            </a:extLst>
          </p:cNvPr>
          <p:cNvSpPr/>
          <p:nvPr userDrawn="1"/>
        </p:nvSpPr>
        <p:spPr>
          <a:xfrm>
            <a:off x="298596" y="6505781"/>
            <a:ext cx="3046423" cy="1165235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1200" b="1" dirty="0"/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BCB22B13-C2B2-4CE5-83D8-37C3E44C9E75}"/>
              </a:ext>
            </a:extLst>
          </p:cNvPr>
          <p:cNvSpPr/>
          <p:nvPr userDrawn="1"/>
        </p:nvSpPr>
        <p:spPr>
          <a:xfrm>
            <a:off x="3512980" y="6505781"/>
            <a:ext cx="3046423" cy="1165235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1200" b="1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A0F32725-921F-4E43-A664-D2007EA1A70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6737" y="3363199"/>
            <a:ext cx="1504526" cy="1511684"/>
          </a:xfrm>
          <a:prstGeom prst="rect">
            <a:avLst/>
          </a:prstGeom>
        </p:spPr>
      </p:pic>
      <p:sp>
        <p:nvSpPr>
          <p:cNvPr id="20" name="Content Placeholder 1">
            <a:extLst>
              <a:ext uri="{FF2B5EF4-FFF2-40B4-BE49-F238E27FC236}">
                <a16:creationId xmlns:a16="http://schemas.microsoft.com/office/drawing/2014/main" id="{29F1D63D-5339-4618-B8AF-5CC6202422FE}"/>
              </a:ext>
            </a:extLst>
          </p:cNvPr>
          <p:cNvSpPr txBox="1">
            <a:spLocks/>
          </p:cNvSpPr>
          <p:nvPr userDrawn="1"/>
        </p:nvSpPr>
        <p:spPr>
          <a:xfrm>
            <a:off x="4070063" y="3395404"/>
            <a:ext cx="2568465" cy="76548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457189" indent="-457189" algn="l" defTabSz="1219170" rtl="0" eaLnBrk="1" latinLnBrk="0" hangingPunct="1">
              <a:spcBef>
                <a:spcPct val="20000"/>
              </a:spcBef>
              <a:buFontTx/>
              <a:buBlip>
                <a:blip r:embed="rId5"/>
              </a:buBlip>
              <a:defRPr sz="1200" kern="1200">
                <a:solidFill>
                  <a:schemeClr val="tx1">
                    <a:lumMod val="50000"/>
                  </a:schemeClr>
                </a:solidFill>
                <a:latin typeface="Gill Sans MT" pitchFamily="34" charset="0"/>
                <a:ea typeface="+mn-ea"/>
                <a:cs typeface="+mn-cs"/>
              </a:defRPr>
            </a:lvl1pPr>
            <a:lvl2pPr marL="990575" indent="-380990" algn="l" defTabSz="1219170" rtl="0" eaLnBrk="1" latinLnBrk="0" hangingPunct="1">
              <a:spcBef>
                <a:spcPct val="20000"/>
              </a:spcBef>
              <a:buFontTx/>
              <a:buBlip>
                <a:blip r:embed="rId5"/>
              </a:buBlip>
              <a:defRPr sz="1200" kern="1200">
                <a:solidFill>
                  <a:schemeClr val="tx1">
                    <a:lumMod val="50000"/>
                  </a:schemeClr>
                </a:solidFill>
                <a:latin typeface="Gill Sans MT" pitchFamily="34" charset="0"/>
                <a:ea typeface="+mn-ea"/>
                <a:cs typeface="+mn-cs"/>
              </a:defRPr>
            </a:lvl2pPr>
            <a:lvl3pPr marL="1523962" indent="-304792" algn="l" defTabSz="1219170" rtl="0" eaLnBrk="1" latinLnBrk="0" hangingPunct="1">
              <a:spcBef>
                <a:spcPct val="20000"/>
              </a:spcBef>
              <a:buFontTx/>
              <a:buBlip>
                <a:blip r:embed="rId6"/>
              </a:buBlip>
              <a:defRPr sz="1200" kern="1200">
                <a:solidFill>
                  <a:schemeClr val="tx1">
                    <a:lumMod val="50000"/>
                  </a:schemeClr>
                </a:solidFill>
                <a:latin typeface="Gill Sans MT" pitchFamily="34" charset="0"/>
                <a:ea typeface="+mn-ea"/>
                <a:cs typeface="+mn-cs"/>
              </a:defRPr>
            </a:lvl3pPr>
            <a:lvl4pPr marL="2133547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200" kern="1200">
                <a:solidFill>
                  <a:schemeClr val="tx1">
                    <a:lumMod val="50000"/>
                  </a:schemeClr>
                </a:solidFill>
                <a:latin typeface="Gill Sans MT" pitchFamily="34" charset="0"/>
                <a:ea typeface="+mn-ea"/>
                <a:cs typeface="+mn-cs"/>
              </a:defRPr>
            </a:lvl4pPr>
            <a:lvl5pPr marL="274313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tx1">
                    <a:lumMod val="50000"/>
                  </a:schemeClr>
                </a:solidFill>
                <a:latin typeface="Gill Sans MT" pitchFamily="34" charset="0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b="1" dirty="0">
                <a:solidFill>
                  <a:srgbClr val="5B8CE1"/>
                </a:solidFill>
                <a:latin typeface="+mn-lt"/>
              </a:rPr>
              <a:t>Performance Measures </a:t>
            </a:r>
            <a:r>
              <a:rPr lang="en-US" dirty="0">
                <a:latin typeface="+mn-lt"/>
              </a:rPr>
              <a:t>related to the standards that enable your health department to assess performance over time.</a:t>
            </a:r>
          </a:p>
          <a:p>
            <a:pPr marL="0" indent="0" algn="r">
              <a:spcAft>
                <a:spcPts val="600"/>
              </a:spcAft>
              <a:buNone/>
            </a:pPr>
            <a:endParaRPr lang="en-US" dirty="0">
              <a:latin typeface="+mn-lt"/>
            </a:endParaRPr>
          </a:p>
        </p:txBody>
      </p:sp>
      <p:sp>
        <p:nvSpPr>
          <p:cNvPr id="21" name="Content Placeholder 1">
            <a:extLst>
              <a:ext uri="{FF2B5EF4-FFF2-40B4-BE49-F238E27FC236}">
                <a16:creationId xmlns:a16="http://schemas.microsoft.com/office/drawing/2014/main" id="{7628BA1A-C7A1-4845-B2EF-716F236A210E}"/>
              </a:ext>
            </a:extLst>
          </p:cNvPr>
          <p:cNvSpPr txBox="1">
            <a:spLocks/>
          </p:cNvSpPr>
          <p:nvPr userDrawn="1"/>
        </p:nvSpPr>
        <p:spPr>
          <a:xfrm>
            <a:off x="255051" y="3395404"/>
            <a:ext cx="2568465" cy="6505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7189" indent="-457189" algn="l" defTabSz="1219170" rtl="0" eaLnBrk="1" latinLnBrk="0" hangingPunct="1">
              <a:spcBef>
                <a:spcPct val="20000"/>
              </a:spcBef>
              <a:buFontTx/>
              <a:buBlip>
                <a:blip r:embed="rId5"/>
              </a:buBlip>
              <a:defRPr sz="1200" kern="1200">
                <a:solidFill>
                  <a:schemeClr val="tx1">
                    <a:lumMod val="50000"/>
                  </a:schemeClr>
                </a:solidFill>
                <a:latin typeface="Gill Sans MT" pitchFamily="34" charset="0"/>
                <a:ea typeface="+mn-ea"/>
                <a:cs typeface="+mn-cs"/>
              </a:defRPr>
            </a:lvl1pPr>
            <a:lvl2pPr marL="990575" indent="-380990" algn="l" defTabSz="1219170" rtl="0" eaLnBrk="1" latinLnBrk="0" hangingPunct="1">
              <a:spcBef>
                <a:spcPct val="20000"/>
              </a:spcBef>
              <a:buFontTx/>
              <a:buBlip>
                <a:blip r:embed="rId5"/>
              </a:buBlip>
              <a:defRPr sz="1200" kern="1200">
                <a:solidFill>
                  <a:schemeClr val="tx1">
                    <a:lumMod val="50000"/>
                  </a:schemeClr>
                </a:solidFill>
                <a:latin typeface="Gill Sans MT" pitchFamily="34" charset="0"/>
                <a:ea typeface="+mn-ea"/>
                <a:cs typeface="+mn-cs"/>
              </a:defRPr>
            </a:lvl2pPr>
            <a:lvl3pPr marL="1523962" indent="-304792" algn="l" defTabSz="1219170" rtl="0" eaLnBrk="1" latinLnBrk="0" hangingPunct="1">
              <a:spcBef>
                <a:spcPct val="20000"/>
              </a:spcBef>
              <a:buFontTx/>
              <a:buBlip>
                <a:blip r:embed="rId6"/>
              </a:buBlip>
              <a:defRPr sz="1200" kern="1200">
                <a:solidFill>
                  <a:schemeClr val="tx1">
                    <a:lumMod val="50000"/>
                  </a:schemeClr>
                </a:solidFill>
                <a:latin typeface="Gill Sans MT" pitchFamily="34" charset="0"/>
                <a:ea typeface="+mn-ea"/>
                <a:cs typeface="+mn-cs"/>
              </a:defRPr>
            </a:lvl3pPr>
            <a:lvl4pPr marL="2133547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200" kern="1200">
                <a:solidFill>
                  <a:schemeClr val="tx1">
                    <a:lumMod val="50000"/>
                  </a:schemeClr>
                </a:solidFill>
                <a:latin typeface="Gill Sans MT" pitchFamily="34" charset="0"/>
                <a:ea typeface="+mn-ea"/>
                <a:cs typeface="+mn-cs"/>
              </a:defRPr>
            </a:lvl4pPr>
            <a:lvl5pPr marL="274313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tx1">
                    <a:lumMod val="50000"/>
                  </a:schemeClr>
                </a:solidFill>
                <a:latin typeface="Gill Sans MT" pitchFamily="34" charset="0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>
                <a:solidFill>
                  <a:srgbClr val="5B8CE1"/>
                </a:solidFill>
                <a:latin typeface="+mn-lt"/>
              </a:rPr>
              <a:t>Performance Standards </a:t>
            </a:r>
            <a:r>
              <a:rPr lang="en-US" dirty="0">
                <a:solidFill>
                  <a:srgbClr val="000040"/>
                </a:solidFill>
                <a:latin typeface="+mn-lt"/>
              </a:rPr>
              <a:t>that are aligned with agency goals and priorities.</a:t>
            </a:r>
          </a:p>
        </p:txBody>
      </p:sp>
      <p:sp>
        <p:nvSpPr>
          <p:cNvPr id="22" name="Content Placeholder 1">
            <a:extLst>
              <a:ext uri="{FF2B5EF4-FFF2-40B4-BE49-F238E27FC236}">
                <a16:creationId xmlns:a16="http://schemas.microsoft.com/office/drawing/2014/main" id="{C39DC872-26C0-4E30-AFF5-DFE4193DB06E}"/>
              </a:ext>
            </a:extLst>
          </p:cNvPr>
          <p:cNvSpPr txBox="1">
            <a:spLocks/>
          </p:cNvSpPr>
          <p:nvPr userDrawn="1"/>
        </p:nvSpPr>
        <p:spPr>
          <a:xfrm>
            <a:off x="255051" y="4108746"/>
            <a:ext cx="2422289" cy="92051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457189" indent="-457189" algn="l" defTabSz="1219170" rtl="0" eaLnBrk="1" latinLnBrk="0" hangingPunct="1">
              <a:spcBef>
                <a:spcPct val="20000"/>
              </a:spcBef>
              <a:buFontTx/>
              <a:buBlip>
                <a:blip r:embed="rId5"/>
              </a:buBlip>
              <a:defRPr sz="1200" kern="1200">
                <a:solidFill>
                  <a:schemeClr val="tx1">
                    <a:lumMod val="50000"/>
                  </a:schemeClr>
                </a:solidFill>
                <a:latin typeface="Gill Sans MT" pitchFamily="34" charset="0"/>
                <a:ea typeface="+mn-ea"/>
                <a:cs typeface="+mn-cs"/>
              </a:defRPr>
            </a:lvl1pPr>
            <a:lvl2pPr marL="990575" indent="-380990" algn="l" defTabSz="1219170" rtl="0" eaLnBrk="1" latinLnBrk="0" hangingPunct="1">
              <a:spcBef>
                <a:spcPct val="20000"/>
              </a:spcBef>
              <a:buFontTx/>
              <a:buBlip>
                <a:blip r:embed="rId5"/>
              </a:buBlip>
              <a:defRPr sz="1200" kern="1200">
                <a:solidFill>
                  <a:schemeClr val="tx1">
                    <a:lumMod val="50000"/>
                  </a:schemeClr>
                </a:solidFill>
                <a:latin typeface="Gill Sans MT" pitchFamily="34" charset="0"/>
                <a:ea typeface="+mn-ea"/>
                <a:cs typeface="+mn-cs"/>
              </a:defRPr>
            </a:lvl2pPr>
            <a:lvl3pPr marL="1523962" indent="-304792" algn="l" defTabSz="1219170" rtl="0" eaLnBrk="1" latinLnBrk="0" hangingPunct="1">
              <a:spcBef>
                <a:spcPct val="20000"/>
              </a:spcBef>
              <a:buFontTx/>
              <a:buBlip>
                <a:blip r:embed="rId6"/>
              </a:buBlip>
              <a:defRPr sz="1200" kern="1200">
                <a:solidFill>
                  <a:schemeClr val="tx1">
                    <a:lumMod val="50000"/>
                  </a:schemeClr>
                </a:solidFill>
                <a:latin typeface="Gill Sans MT" pitchFamily="34" charset="0"/>
                <a:ea typeface="+mn-ea"/>
                <a:cs typeface="+mn-cs"/>
              </a:defRPr>
            </a:lvl3pPr>
            <a:lvl4pPr marL="2133547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200" kern="1200">
                <a:solidFill>
                  <a:schemeClr val="tx1">
                    <a:lumMod val="50000"/>
                  </a:schemeClr>
                </a:solidFill>
                <a:latin typeface="Gill Sans MT" pitchFamily="34" charset="0"/>
                <a:ea typeface="+mn-ea"/>
                <a:cs typeface="+mn-cs"/>
              </a:defRPr>
            </a:lvl4pPr>
            <a:lvl5pPr marL="274313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tx1">
                    <a:lumMod val="50000"/>
                  </a:schemeClr>
                </a:solidFill>
                <a:latin typeface="Gill Sans MT" pitchFamily="34" charset="0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300" b="1" dirty="0">
                <a:solidFill>
                  <a:srgbClr val="5B8CE1"/>
                </a:solidFill>
                <a:latin typeface="+mn-lt"/>
              </a:rPr>
              <a:t>Quality Improvement </a:t>
            </a:r>
            <a:r>
              <a:rPr lang="en-US" sz="1300" dirty="0">
                <a:latin typeface="+mn-lt"/>
              </a:rPr>
              <a:t>activities that are implemented when there is a gap between how the health department is performing &amp; its target for performance.</a:t>
            </a:r>
          </a:p>
          <a:p>
            <a:pPr marL="0" indent="0">
              <a:spcAft>
                <a:spcPts val="600"/>
              </a:spcAft>
              <a:buNone/>
            </a:pPr>
            <a:endParaRPr lang="en-US" dirty="0">
              <a:latin typeface="+mn-lt"/>
            </a:endParaRPr>
          </a:p>
        </p:txBody>
      </p:sp>
      <p:sp>
        <p:nvSpPr>
          <p:cNvPr id="23" name="Content Placeholder 1">
            <a:extLst>
              <a:ext uri="{FF2B5EF4-FFF2-40B4-BE49-F238E27FC236}">
                <a16:creationId xmlns:a16="http://schemas.microsoft.com/office/drawing/2014/main" id="{EEBB1CA0-40B0-453F-888C-8679D3C16685}"/>
              </a:ext>
            </a:extLst>
          </p:cNvPr>
          <p:cNvSpPr txBox="1">
            <a:spLocks/>
          </p:cNvSpPr>
          <p:nvPr userDrawn="1"/>
        </p:nvSpPr>
        <p:spPr>
          <a:xfrm>
            <a:off x="4180662" y="4108746"/>
            <a:ext cx="2457866" cy="102917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457189" indent="-457189" algn="l" defTabSz="1219170" rtl="0" eaLnBrk="1" latinLnBrk="0" hangingPunct="1">
              <a:spcBef>
                <a:spcPct val="20000"/>
              </a:spcBef>
              <a:buFontTx/>
              <a:buBlip>
                <a:blip r:embed="rId5"/>
              </a:buBlip>
              <a:defRPr sz="1200" kern="1200">
                <a:solidFill>
                  <a:schemeClr val="tx1">
                    <a:lumMod val="50000"/>
                  </a:schemeClr>
                </a:solidFill>
                <a:latin typeface="Gill Sans MT" pitchFamily="34" charset="0"/>
                <a:ea typeface="+mn-ea"/>
                <a:cs typeface="+mn-cs"/>
              </a:defRPr>
            </a:lvl1pPr>
            <a:lvl2pPr marL="990575" indent="-380990" algn="l" defTabSz="1219170" rtl="0" eaLnBrk="1" latinLnBrk="0" hangingPunct="1">
              <a:spcBef>
                <a:spcPct val="20000"/>
              </a:spcBef>
              <a:buFontTx/>
              <a:buBlip>
                <a:blip r:embed="rId5"/>
              </a:buBlip>
              <a:defRPr sz="1200" kern="1200">
                <a:solidFill>
                  <a:schemeClr val="tx1">
                    <a:lumMod val="50000"/>
                  </a:schemeClr>
                </a:solidFill>
                <a:latin typeface="Gill Sans MT" pitchFamily="34" charset="0"/>
                <a:ea typeface="+mn-ea"/>
                <a:cs typeface="+mn-cs"/>
              </a:defRPr>
            </a:lvl2pPr>
            <a:lvl3pPr marL="1523962" indent="-304792" algn="l" defTabSz="1219170" rtl="0" eaLnBrk="1" latinLnBrk="0" hangingPunct="1">
              <a:spcBef>
                <a:spcPct val="20000"/>
              </a:spcBef>
              <a:buFontTx/>
              <a:buBlip>
                <a:blip r:embed="rId6"/>
              </a:buBlip>
              <a:defRPr sz="1200" kern="1200">
                <a:solidFill>
                  <a:schemeClr val="tx1">
                    <a:lumMod val="50000"/>
                  </a:schemeClr>
                </a:solidFill>
                <a:latin typeface="Gill Sans MT" pitchFamily="34" charset="0"/>
                <a:ea typeface="+mn-ea"/>
                <a:cs typeface="+mn-cs"/>
              </a:defRPr>
            </a:lvl3pPr>
            <a:lvl4pPr marL="2133547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200" kern="1200">
                <a:solidFill>
                  <a:schemeClr val="tx1">
                    <a:lumMod val="50000"/>
                  </a:schemeClr>
                </a:solidFill>
                <a:latin typeface="Gill Sans MT" pitchFamily="34" charset="0"/>
                <a:ea typeface="+mn-ea"/>
                <a:cs typeface="+mn-cs"/>
              </a:defRPr>
            </a:lvl4pPr>
            <a:lvl5pPr marL="274313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tx1">
                    <a:lumMod val="50000"/>
                  </a:schemeClr>
                </a:solidFill>
                <a:latin typeface="Gill Sans MT" pitchFamily="34" charset="0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b="1" dirty="0">
                <a:solidFill>
                  <a:srgbClr val="5B8CE1"/>
                </a:solidFill>
                <a:latin typeface="+mn-lt"/>
              </a:rPr>
              <a:t>Reporting Progress </a:t>
            </a:r>
            <a:r>
              <a:rPr lang="en-US" dirty="0">
                <a:latin typeface="+mn-lt"/>
              </a:rPr>
              <a:t>that empower staff, partners, &amp; leaders to see how the health department is performing on all measures &amp; standards. </a:t>
            </a: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1140FBF5-85F3-408E-8D3A-3F04116B11CF}"/>
              </a:ext>
            </a:extLst>
          </p:cNvPr>
          <p:cNvSpPr txBox="1">
            <a:spLocks/>
          </p:cNvSpPr>
          <p:nvPr userDrawn="1"/>
        </p:nvSpPr>
        <p:spPr>
          <a:xfrm>
            <a:off x="337798" y="8196555"/>
            <a:ext cx="6520202" cy="578320"/>
          </a:xfrm>
          <a:prstGeom prst="rect">
            <a:avLst/>
          </a:prstGeom>
        </p:spPr>
        <p:txBody>
          <a:bodyPr vert="horz" lIns="91440" tIns="45720" rIns="91440" bIns="45720" numCol="2" rtlCol="0">
            <a:noAutofit/>
          </a:bodyPr>
          <a:lstStyle>
            <a:lvl1pPr marL="68580" indent="-68580" algn="l" defTabSz="685800" rtl="0" eaLnBrk="1" latinLnBrk="0" hangingPunct="1">
              <a:lnSpc>
                <a:spcPct val="85000"/>
              </a:lnSpc>
              <a:spcBef>
                <a:spcPts val="975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05740" indent="-257175" algn="l" defTabSz="685800" rtl="0" eaLnBrk="1" latinLnBrk="0" hangingPunct="1">
              <a:lnSpc>
                <a:spcPct val="85000"/>
              </a:lnSpc>
              <a:spcBef>
                <a:spcPts val="45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411480" indent="-411480" algn="l" defTabSz="685800" rtl="0" eaLnBrk="1" latinLnBrk="0" hangingPunct="1">
              <a:lnSpc>
                <a:spcPct val="85000"/>
              </a:lnSpc>
              <a:spcBef>
                <a:spcPts val="450"/>
              </a:spcBef>
              <a:buFont typeface="Arial" pitchFamily="34" charset="0"/>
              <a:buChar char=" "/>
              <a:defRPr sz="1500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617220" indent="-617220" algn="l" defTabSz="685800" rtl="0" eaLnBrk="1" latinLnBrk="0" hangingPunct="1">
              <a:lnSpc>
                <a:spcPct val="85000"/>
              </a:lnSpc>
              <a:spcBef>
                <a:spcPts val="450"/>
              </a:spcBef>
              <a:buFont typeface="Arial" pitchFamily="34" charset="0"/>
              <a:buChar char=" "/>
              <a:defRPr sz="135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822960" indent="-822960" algn="l" defTabSz="685800" rtl="0" eaLnBrk="1" latinLnBrk="0" hangingPunct="1">
              <a:lnSpc>
                <a:spcPct val="85000"/>
              </a:lnSpc>
              <a:spcBef>
                <a:spcPts val="450"/>
              </a:spcBef>
              <a:buFont typeface="Arial" pitchFamily="34" charset="0"/>
              <a:buChar char=" "/>
              <a:defRPr sz="135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900000" indent="-171450" algn="l" defTabSz="685800" rtl="0" eaLnBrk="1" latinLnBrk="0" hangingPunct="1">
              <a:lnSpc>
                <a:spcPct val="85000"/>
              </a:lnSpc>
              <a:spcBef>
                <a:spcPts val="450"/>
              </a:spcBef>
              <a:buFont typeface="Arial" pitchFamily="34" charset="0"/>
              <a:buChar char=" "/>
              <a:defRPr sz="135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050000" indent="-171450" algn="l" defTabSz="685800" rtl="0" eaLnBrk="1" latinLnBrk="0" hangingPunct="1">
              <a:lnSpc>
                <a:spcPct val="85000"/>
              </a:lnSpc>
              <a:spcBef>
                <a:spcPts val="450"/>
              </a:spcBef>
              <a:buFont typeface="Arial" pitchFamily="34" charset="0"/>
              <a:buChar char=" "/>
              <a:defRPr sz="135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200000" indent="-171450" algn="l" defTabSz="685800" rtl="0" eaLnBrk="1" latinLnBrk="0" hangingPunct="1">
              <a:lnSpc>
                <a:spcPct val="85000"/>
              </a:lnSpc>
              <a:spcBef>
                <a:spcPts val="450"/>
              </a:spcBef>
              <a:buFont typeface="Arial" pitchFamily="34" charset="0"/>
              <a:buChar char=" "/>
              <a:defRPr sz="135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350000" indent="-171450" algn="l" defTabSz="685800" rtl="0" eaLnBrk="1" latinLnBrk="0" hangingPunct="1">
              <a:lnSpc>
                <a:spcPct val="85000"/>
              </a:lnSpc>
              <a:spcBef>
                <a:spcPts val="450"/>
              </a:spcBef>
              <a:buFont typeface="Arial" pitchFamily="34" charset="0"/>
              <a:buChar char=" "/>
              <a:defRPr sz="135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1200" dirty="0"/>
              <a:t>Accountability and transparency</a:t>
            </a:r>
          </a:p>
          <a:p>
            <a:pPr marL="171450" indent="-17145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1200" dirty="0"/>
              <a:t>Improve performance</a:t>
            </a:r>
          </a:p>
          <a:p>
            <a:pPr marL="171450" indent="-17145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1200" dirty="0"/>
              <a:t>Meet national standards </a:t>
            </a:r>
            <a:r>
              <a:rPr lang="en-US" sz="1100" dirty="0"/>
              <a:t>(PHAB’s Domain 9) </a:t>
            </a:r>
          </a:p>
          <a:p>
            <a:pPr marL="171450" indent="-17145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1200" dirty="0"/>
              <a:t>Prioritize what matters</a:t>
            </a:r>
          </a:p>
          <a:p>
            <a:pPr marL="171450" indent="-17145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1200" dirty="0"/>
              <a:t>Data-driven decision making </a:t>
            </a:r>
          </a:p>
          <a:p>
            <a:pPr marL="171450" indent="-17145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1200" dirty="0"/>
              <a:t>Demonstrate the value of public health</a:t>
            </a:r>
          </a:p>
        </p:txBody>
      </p:sp>
      <p:pic>
        <p:nvPicPr>
          <p:cNvPr id="25" name="Picture 24" descr="A picture containing diagram&#10;&#10;Description automatically generated">
            <a:extLst>
              <a:ext uri="{FF2B5EF4-FFF2-40B4-BE49-F238E27FC236}">
                <a16:creationId xmlns:a16="http://schemas.microsoft.com/office/drawing/2014/main" id="{B3A7F058-47A8-4B90-B4E1-017834BADEF4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876" y="4941320"/>
            <a:ext cx="921388" cy="836928"/>
          </a:xfrm>
          <a:prstGeom prst="rect">
            <a:avLst/>
          </a:prstGeom>
        </p:spPr>
      </p:pic>
      <p:pic>
        <p:nvPicPr>
          <p:cNvPr id="26" name="Picture 25" descr="Icon&#10;&#10;Description automatically generated">
            <a:extLst>
              <a:ext uri="{FF2B5EF4-FFF2-40B4-BE49-F238E27FC236}">
                <a16:creationId xmlns:a16="http://schemas.microsoft.com/office/drawing/2014/main" id="{E64DF96F-8E58-46E6-990C-13627C2E9E3F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5779" y="4941320"/>
            <a:ext cx="832321" cy="929067"/>
          </a:xfrm>
          <a:prstGeom prst="rect">
            <a:avLst/>
          </a:prstGeom>
        </p:spPr>
      </p:pic>
      <p:pic>
        <p:nvPicPr>
          <p:cNvPr id="27" name="Picture 26" descr="A picture containing diagram&#10;&#10;Description automatically generated">
            <a:extLst>
              <a:ext uri="{FF2B5EF4-FFF2-40B4-BE49-F238E27FC236}">
                <a16:creationId xmlns:a16="http://schemas.microsoft.com/office/drawing/2014/main" id="{D74DDCE4-2FCB-4088-83AE-CA8258B2084E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print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9783" y="7126010"/>
            <a:ext cx="918317" cy="832321"/>
          </a:xfrm>
          <a:prstGeom prst="rect">
            <a:avLst/>
          </a:prstGeom>
        </p:spPr>
      </p:pic>
      <p:pic>
        <p:nvPicPr>
          <p:cNvPr id="28" name="Picture 27" descr="Icon&#10;&#10;Description automatically generated">
            <a:extLst>
              <a:ext uri="{FF2B5EF4-FFF2-40B4-BE49-F238E27FC236}">
                <a16:creationId xmlns:a16="http://schemas.microsoft.com/office/drawing/2014/main" id="{FAA27838-1FE7-43CE-B955-01570A63294A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876" y="7035408"/>
            <a:ext cx="847676" cy="922923"/>
          </a:xfrm>
          <a:prstGeom prst="rect">
            <a:avLst/>
          </a:prstGeom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39C7B0D2-48E5-4A88-9421-A023020F802D}"/>
              </a:ext>
            </a:extLst>
          </p:cNvPr>
          <p:cNvSpPr txBox="1"/>
          <p:nvPr userDrawn="1"/>
        </p:nvSpPr>
        <p:spPr>
          <a:xfrm>
            <a:off x="729127" y="5389850"/>
            <a:ext cx="2415509" cy="9464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" lvl="0" indent="-9144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prstClr val="white"/>
                </a:solidFill>
              </a:rPr>
              <a:t>Gather agency priorities </a:t>
            </a:r>
          </a:p>
          <a:p>
            <a:pPr marL="91440" lvl="0" indent="-9144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prstClr val="white"/>
                </a:solidFill>
              </a:rPr>
              <a:t>Identify relevant standards</a:t>
            </a:r>
          </a:p>
          <a:p>
            <a:pPr marL="91440" lvl="0" indent="-9144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prstClr val="white"/>
                </a:solidFill>
              </a:rPr>
              <a:t>Determine target for performance</a:t>
            </a:r>
          </a:p>
          <a:p>
            <a:pPr marL="91440" lvl="0" indent="-9144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prstClr val="white"/>
                </a:solidFill>
              </a:rPr>
              <a:t>Communicate expectations 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28EB1DD-DC14-4827-BBAB-3BA5BD240256}"/>
              </a:ext>
            </a:extLst>
          </p:cNvPr>
          <p:cNvSpPr txBox="1"/>
          <p:nvPr userDrawn="1"/>
        </p:nvSpPr>
        <p:spPr>
          <a:xfrm>
            <a:off x="3659157" y="5304634"/>
            <a:ext cx="2817942" cy="11310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" lvl="0" indent="-9144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prstClr val="white"/>
                </a:solidFill>
              </a:rPr>
              <a:t>Select measures</a:t>
            </a:r>
          </a:p>
          <a:p>
            <a:pPr marL="91440" lvl="0" indent="-9144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prstClr val="white"/>
                </a:solidFill>
              </a:rPr>
              <a:t>Create operational definitions for measures</a:t>
            </a:r>
          </a:p>
          <a:p>
            <a:pPr marL="91440" lvl="0" indent="-9144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prstClr val="white"/>
                </a:solidFill>
              </a:rPr>
              <a:t>Identify or develop data tracking tools </a:t>
            </a:r>
          </a:p>
          <a:p>
            <a:pPr marL="91440" lvl="0" indent="-9144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prstClr val="white"/>
                </a:solidFill>
              </a:rPr>
              <a:t>Collect data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1BC4FCC1-1427-40AC-AA2F-2CF1F2CE3522}"/>
              </a:ext>
            </a:extLst>
          </p:cNvPr>
          <p:cNvSpPr txBox="1"/>
          <p:nvPr userDrawn="1"/>
        </p:nvSpPr>
        <p:spPr>
          <a:xfrm>
            <a:off x="3652540" y="6721627"/>
            <a:ext cx="2482781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" lvl="0" indent="-9144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prstClr val="white"/>
                </a:solidFill>
              </a:rPr>
              <a:t>Analyze data</a:t>
            </a:r>
          </a:p>
          <a:p>
            <a:pPr marL="91440" lvl="0" indent="-9144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prstClr val="white"/>
                </a:solidFill>
              </a:rPr>
              <a:t>Communicate analysis and results</a:t>
            </a:r>
          </a:p>
          <a:p>
            <a:pPr marL="91440" lvl="0" indent="-9144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prstClr val="white"/>
                </a:solidFill>
              </a:rPr>
              <a:t>Develop a regular reporting cycle 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06FD607-E735-41A1-A0DE-B4402EE3AE75}"/>
              </a:ext>
            </a:extLst>
          </p:cNvPr>
          <p:cNvSpPr txBox="1"/>
          <p:nvPr userDrawn="1"/>
        </p:nvSpPr>
        <p:spPr>
          <a:xfrm>
            <a:off x="729127" y="6554329"/>
            <a:ext cx="2664437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" lvl="0" indent="-9144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prstClr val="white"/>
                </a:solidFill>
              </a:rPr>
              <a:t>Make decisions that drive improvement activities </a:t>
            </a:r>
          </a:p>
          <a:p>
            <a:pPr marL="91440" lvl="0" indent="-9144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prstClr val="white"/>
                </a:solidFill>
              </a:rPr>
              <a:t>Make changes using quality improvement methods</a:t>
            </a:r>
          </a:p>
          <a:p>
            <a:pPr marL="91440" lvl="0" indent="-9144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prstClr val="white"/>
                </a:solidFill>
              </a:rPr>
              <a:t>Create a learning organization </a:t>
            </a:r>
          </a:p>
        </p:txBody>
      </p:sp>
      <p:sp>
        <p:nvSpPr>
          <p:cNvPr id="33" name="Slide Number Placeholder 1">
            <a:extLst>
              <a:ext uri="{FF2B5EF4-FFF2-40B4-BE49-F238E27FC236}">
                <a16:creationId xmlns:a16="http://schemas.microsoft.com/office/drawing/2014/main" id="{F078B117-2DF2-4666-84E1-0154B359911D}"/>
              </a:ext>
            </a:extLst>
          </p:cNvPr>
          <p:cNvSpPr txBox="1">
            <a:spLocks/>
          </p:cNvSpPr>
          <p:nvPr userDrawn="1"/>
        </p:nvSpPr>
        <p:spPr>
          <a:xfrm>
            <a:off x="342900" y="81820"/>
            <a:ext cx="6172200" cy="3636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675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3000" dirty="0">
              <a:solidFill>
                <a:srgbClr val="54A9F5"/>
              </a:solidFill>
            </a:endParaRPr>
          </a:p>
        </p:txBody>
      </p:sp>
      <p:sp>
        <p:nvSpPr>
          <p:cNvPr id="34" name="Slide Number Placeholder 1">
            <a:extLst>
              <a:ext uri="{FF2B5EF4-FFF2-40B4-BE49-F238E27FC236}">
                <a16:creationId xmlns:a16="http://schemas.microsoft.com/office/drawing/2014/main" id="{E25D446C-65A9-4EAE-8957-3FD06F91232B}"/>
              </a:ext>
            </a:extLst>
          </p:cNvPr>
          <p:cNvSpPr txBox="1">
            <a:spLocks/>
          </p:cNvSpPr>
          <p:nvPr userDrawn="1"/>
        </p:nvSpPr>
        <p:spPr>
          <a:xfrm>
            <a:off x="342900" y="813954"/>
            <a:ext cx="6172200" cy="3636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675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200" b="1" dirty="0">
              <a:solidFill>
                <a:srgbClr val="0E1774"/>
              </a:solidFill>
            </a:endParaRPr>
          </a:p>
        </p:txBody>
      </p:sp>
      <p:sp>
        <p:nvSpPr>
          <p:cNvPr id="35" name="Slide Number Placeholder 1">
            <a:extLst>
              <a:ext uri="{FF2B5EF4-FFF2-40B4-BE49-F238E27FC236}">
                <a16:creationId xmlns:a16="http://schemas.microsoft.com/office/drawing/2014/main" id="{0B2D055D-7570-4DE6-8F8D-952AF6E6D6DF}"/>
              </a:ext>
            </a:extLst>
          </p:cNvPr>
          <p:cNvSpPr txBox="1">
            <a:spLocks/>
          </p:cNvSpPr>
          <p:nvPr userDrawn="1"/>
        </p:nvSpPr>
        <p:spPr>
          <a:xfrm>
            <a:off x="-18728" y="540841"/>
            <a:ext cx="6632784" cy="4339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675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200" b="1" dirty="0">
                <a:solidFill>
                  <a:srgbClr val="0E1774"/>
                </a:solidFill>
              </a:rPr>
              <a:t>Cheat Sheet</a:t>
            </a:r>
          </a:p>
        </p:txBody>
      </p:sp>
      <p:sp>
        <p:nvSpPr>
          <p:cNvPr id="37" name="Slide Number Placeholder 1">
            <a:extLst>
              <a:ext uri="{FF2B5EF4-FFF2-40B4-BE49-F238E27FC236}">
                <a16:creationId xmlns:a16="http://schemas.microsoft.com/office/drawing/2014/main" id="{D421948B-5BC7-4E55-A0BA-5AF0EF3FCAB4}"/>
              </a:ext>
            </a:extLst>
          </p:cNvPr>
          <p:cNvSpPr txBox="1">
            <a:spLocks/>
          </p:cNvSpPr>
          <p:nvPr userDrawn="1"/>
        </p:nvSpPr>
        <p:spPr>
          <a:xfrm>
            <a:off x="112608" y="148497"/>
            <a:ext cx="6632784" cy="4339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675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200" dirty="0">
                <a:solidFill>
                  <a:srgbClr val="0E1774"/>
                </a:solidFill>
              </a:rPr>
              <a:t>Public Health </a:t>
            </a:r>
            <a:r>
              <a:rPr lang="en-US" sz="3200" dirty="0">
                <a:solidFill>
                  <a:srgbClr val="0E1774"/>
                </a:solidFill>
              </a:rPr>
              <a:t>Performance Management </a:t>
            </a:r>
          </a:p>
        </p:txBody>
      </p:sp>
      <p:pic>
        <p:nvPicPr>
          <p:cNvPr id="42" name="Picture 41">
            <a:extLst>
              <a:ext uri="{FF2B5EF4-FFF2-40B4-BE49-F238E27FC236}">
                <a16:creationId xmlns:a16="http://schemas.microsoft.com/office/drawing/2014/main" id="{A5E173F8-A6B9-4326-99B7-B3A5F6B6FA6C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245164" y="931675"/>
            <a:ext cx="6407451" cy="8650974"/>
          </a:xfrm>
          <a:prstGeom prst="rect">
            <a:avLst/>
          </a:prstGeom>
        </p:spPr>
      </p:pic>
      <p:pic>
        <p:nvPicPr>
          <p:cNvPr id="49" name="Picture 48">
            <a:extLst>
              <a:ext uri="{FF2B5EF4-FFF2-40B4-BE49-F238E27FC236}">
                <a16:creationId xmlns:a16="http://schemas.microsoft.com/office/drawing/2014/main" id="{FF79919A-FAC4-43F7-BFA4-79FED7509AAD}"/>
              </a:ext>
            </a:extLst>
          </p:cNvPr>
          <p:cNvPicPr>
            <a:picLocks noChangeAspect="1"/>
          </p:cNvPicPr>
          <p:nvPr userDrawn="1"/>
        </p:nvPicPr>
        <p:blipFill>
          <a:blip r:embed="rId16"/>
          <a:stretch>
            <a:fillRect/>
          </a:stretch>
        </p:blipFill>
        <p:spPr>
          <a:xfrm>
            <a:off x="219178" y="8926639"/>
            <a:ext cx="6419644" cy="249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4964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93FF2-B99E-4044-BED5-A90595AC5F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916" y="2279652"/>
            <a:ext cx="5915025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D6EBE5-E73D-4945-9AF0-8914B2B9AD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7916" y="6119285"/>
            <a:ext cx="5915025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346694-1037-4778-9486-CCC0F96F98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99B8B-C100-4C88-BBC1-D190F8D4AD77}" type="datetime1">
              <a:rPr lang="en-US" smtClean="0"/>
              <a:t>6/17/2021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3A285D-36BD-4538-826A-AE31DD212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Document Created by MPHI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A7D6B2-E4D0-42B8-9297-8F72C2758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A9761-3F7C-414B-8B3E-AEC2DC5A354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4477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D1E6CA-B5F4-4400-A5E4-C2B13CAE0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00DF5D-0D04-4A6C-855E-704021D3E5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5E97A6-D3CA-493D-A000-A086FD2555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1AC073-5E2F-42D6-9880-992BF482A2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044E7-CC59-4E06-A6F0-62F5A16F215F}" type="datetime1">
              <a:rPr lang="en-US" smtClean="0"/>
              <a:t>6/17/2021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00C5B8-CBC2-4152-9982-BD44787E6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Document Created by MPHI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9CA441-4392-4FBA-A7A4-1E335308F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A9761-3F7C-414B-8B3E-AEC2DC5A354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2155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DABA52-B8F1-4DC3-995C-23AB8569B5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486834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8D6612-EA88-434A-9179-B2AA0F885D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896C42-E5A4-4BB7-A962-B7E86905BD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4FBBBDF-E793-4C48-A657-7AC164718A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0EF57A-F702-495F-AD97-F583D3CEEB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BF0BC35-FDC2-4004-A84A-43775CB00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60421-5206-4CD6-8071-01B93DF2AA52}" type="datetime1">
              <a:rPr lang="en-US" smtClean="0"/>
              <a:t>6/17/2021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A9FE3E0-56CC-4455-80D2-3711300A4E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Document Created by MPHI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BA6387F-2EFD-4547-8C5B-62EAD7646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A9761-3F7C-414B-8B3E-AEC2DC5A354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99915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3B1D78-45C6-45F6-A8A5-66EC65B01C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D531CA1-EE2E-4FBA-A83D-01F68BC02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9ECE4-782A-4A69-B980-83F26243CAD4}" type="datetime1">
              <a:rPr lang="en-US" smtClean="0"/>
              <a:t>6/17/2021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A9B87F-2DE1-4B5C-AF3D-784858B7E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Document Created by MPHI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23903C-FA19-4D2A-A36E-A819A36B6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A9761-3F7C-414B-8B3E-AEC2DC5A354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6561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42F285-6BD6-4F13-BF89-D8B507EDC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2D06B-B31C-4A1B-A809-703065AF6A3E}" type="datetime1">
              <a:rPr lang="en-US" smtClean="0"/>
              <a:t>6/17/2021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6D9EA4-8D5F-485E-831A-A82E19CFD1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Document Created by MPHI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AFB780-C8A6-4604-92F1-41E90B75B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A9761-3F7C-414B-8B3E-AEC2DC5A354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4269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827648-B3AC-4B78-BE4B-36E2A094F2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833900-8984-4052-AE54-2223AE3D75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15E2A9-75C3-49B2-9AD7-EE64F3938F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6F4CB9-D219-4188-8702-EBC5243851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F3DE8-D505-4F09-BE9A-84B0A6212C7D}" type="datetime1">
              <a:rPr lang="en-US" smtClean="0"/>
              <a:t>6/17/2021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2A2010-C9E4-4ABD-84C6-F4A0FDFB49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Document Created by MPHI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D9FFBE-6819-4C12-BCE0-512DC416C7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A9761-3F7C-414B-8B3E-AEC2DC5A354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7687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DEAC5-9ACE-46FA-9EC6-B6100C230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805DB6B-E075-4E23-961A-EC1D887DCE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A86C3C-9DDB-4E93-B2D2-0EB9BB31A8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4CBDCB-76CD-481C-BFDD-AA783D684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053FA-85D5-4263-B5DC-3EA3A8272D0B}" type="datetime1">
              <a:rPr lang="en-US" smtClean="0"/>
              <a:t>6/17/2021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7F50A6-38D4-4840-A36C-64A2323029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Document Created by MPHI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8E1ED7-28DE-47B5-A6BB-AE67DB42C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A9761-3F7C-414B-8B3E-AEC2DC5A354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8201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4526946-5867-4754-B074-DCED5EE210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291F40-5701-4B31-AD8B-664B7E95F9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F91B1D-1902-494F-81A4-D0EBBDB385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1488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75ED31-DCA9-4431-8EF3-A9DB49452790}" type="datetime1">
              <a:rPr lang="en-US" smtClean="0"/>
              <a:t>6/17/2021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986555-537C-4B4F-93EA-FD110D9DB7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71713" y="8475134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Document Created by MPHI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AF3C79-6CBE-4B21-B270-4CE014C74D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43463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2A9761-3F7C-414B-8B3E-AEC2DC5A354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4886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  <p:sldLayoutId id="2147483755" r:id="rId2"/>
    <p:sldLayoutId id="2147483756" r:id="rId3"/>
    <p:sldLayoutId id="2147483757" r:id="rId4"/>
    <p:sldLayoutId id="2147483758" r:id="rId5"/>
    <p:sldLayoutId id="2147483759" r:id="rId6"/>
    <p:sldLayoutId id="2147483760" r:id="rId7"/>
    <p:sldLayoutId id="2147483761" r:id="rId8"/>
    <p:sldLayoutId id="2147483762" r:id="rId9"/>
    <p:sldLayoutId id="2147483763" r:id="rId10"/>
    <p:sldLayoutId id="2147483764" r:id="rId11"/>
    <p:sldLayoutId id="2147483765" r:id="rId12"/>
  </p:sldLayoutIdLst>
  <p:transition>
    <p:fade thruBlk="1"/>
  </p:transition>
  <p:hf hdr="0" dt="0"/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6" Type="http://schemas.microsoft.com/office/2007/relationships/hdphoto" Target="../media/hdphoto1.wdp"/><Relationship Id="rId5" Type="http://schemas.openxmlformats.org/officeDocument/2006/relationships/image" Target="../media/image1.png"/><Relationship Id="rId4" Type="http://schemas.openxmlformats.org/officeDocument/2006/relationships/hyperlink" Target="https://pmqitraining.miophi.or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047659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342900" y="7664117"/>
            <a:ext cx="6172199" cy="12873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7189" indent="-457189" algn="l" defTabSz="1219170" rtl="0" eaLnBrk="1" latinLnBrk="0" hangingPunct="1">
              <a:spcBef>
                <a:spcPct val="20000"/>
              </a:spcBef>
              <a:buFontTx/>
              <a:buBlip>
                <a:blip r:embed="rId2"/>
              </a:buBlip>
              <a:defRPr sz="1200" kern="1200">
                <a:solidFill>
                  <a:schemeClr val="tx1">
                    <a:lumMod val="50000"/>
                  </a:schemeClr>
                </a:solidFill>
                <a:latin typeface="Gill Sans MT" pitchFamily="34" charset="0"/>
                <a:ea typeface="+mn-ea"/>
                <a:cs typeface="+mn-cs"/>
              </a:defRPr>
            </a:lvl1pPr>
            <a:lvl2pPr marL="990575" indent="-380990" algn="l" defTabSz="1219170" rtl="0" eaLnBrk="1" latinLnBrk="0" hangingPunct="1">
              <a:spcBef>
                <a:spcPct val="20000"/>
              </a:spcBef>
              <a:buFontTx/>
              <a:buBlip>
                <a:blip r:embed="rId2"/>
              </a:buBlip>
              <a:defRPr sz="1200" kern="1200">
                <a:solidFill>
                  <a:schemeClr val="tx1">
                    <a:lumMod val="50000"/>
                  </a:schemeClr>
                </a:solidFill>
                <a:latin typeface="Gill Sans MT" pitchFamily="34" charset="0"/>
                <a:ea typeface="+mn-ea"/>
                <a:cs typeface="+mn-cs"/>
              </a:defRPr>
            </a:lvl2pPr>
            <a:lvl3pPr marL="1523962" indent="-304792" algn="l" defTabSz="1219170" rtl="0" eaLnBrk="1" latinLnBrk="0" hangingPunct="1">
              <a:spcBef>
                <a:spcPct val="20000"/>
              </a:spcBef>
              <a:buFontTx/>
              <a:buBlip>
                <a:blip r:embed="rId3"/>
              </a:buBlip>
              <a:defRPr sz="1200" kern="1200">
                <a:solidFill>
                  <a:schemeClr val="tx1">
                    <a:lumMod val="50000"/>
                  </a:schemeClr>
                </a:solidFill>
                <a:latin typeface="Gill Sans MT" pitchFamily="34" charset="0"/>
                <a:ea typeface="+mn-ea"/>
                <a:cs typeface="+mn-cs"/>
              </a:defRPr>
            </a:lvl3pPr>
            <a:lvl4pPr marL="2133547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200" kern="1200">
                <a:solidFill>
                  <a:schemeClr val="tx1">
                    <a:lumMod val="50000"/>
                  </a:schemeClr>
                </a:solidFill>
                <a:latin typeface="Gill Sans MT" pitchFamily="34" charset="0"/>
                <a:ea typeface="+mn-ea"/>
                <a:cs typeface="+mn-cs"/>
              </a:defRPr>
            </a:lvl4pPr>
            <a:lvl5pPr marL="274313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tx1">
                    <a:lumMod val="50000"/>
                  </a:schemeClr>
                </a:solidFill>
                <a:latin typeface="Gill Sans MT" pitchFamily="34" charset="0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Tx/>
              <a:buNone/>
            </a:pPr>
            <a:endParaRPr lang="en-US" dirty="0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5940A483-CE96-4182-A68B-4B158682C44D}"/>
              </a:ext>
            </a:extLst>
          </p:cNvPr>
          <p:cNvSpPr/>
          <p:nvPr/>
        </p:nvSpPr>
        <p:spPr>
          <a:xfrm>
            <a:off x="3472009" y="1356442"/>
            <a:ext cx="3143211" cy="1217106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[</a:t>
            </a:r>
            <a:r>
              <a:rPr lang="en-US" sz="1100" i="1" dirty="0"/>
              <a:t>List committee members and contact information here</a:t>
            </a:r>
            <a:r>
              <a:rPr lang="en-US" sz="1100" dirty="0"/>
              <a:t>]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A8A02B42-DBA0-4ED9-9D34-DE082E9579C8}"/>
              </a:ext>
            </a:extLst>
          </p:cNvPr>
          <p:cNvSpPr/>
          <p:nvPr/>
        </p:nvSpPr>
        <p:spPr>
          <a:xfrm>
            <a:off x="242780" y="1357797"/>
            <a:ext cx="3143211" cy="1217106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100" dirty="0"/>
              <a:t>[</a:t>
            </a:r>
            <a:r>
              <a:rPr lang="en-US" sz="1100" i="1" dirty="0"/>
              <a:t>Describe the group who is primarily responsible for performance management in the organization, such as a Performance Management Committee</a:t>
            </a:r>
            <a:r>
              <a:rPr lang="en-US" sz="1100" dirty="0"/>
              <a:t>]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C66BEFE7-AA1E-436D-AA44-9E692495350E}"/>
              </a:ext>
            </a:extLst>
          </p:cNvPr>
          <p:cNvSpPr/>
          <p:nvPr/>
        </p:nvSpPr>
        <p:spPr>
          <a:xfrm>
            <a:off x="242780" y="3228892"/>
            <a:ext cx="6399904" cy="1386681"/>
          </a:xfrm>
          <a:prstGeom prst="roundRect">
            <a:avLst>
              <a:gd name="adj" fmla="val 0"/>
            </a:avLst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t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/>
                </a:solidFill>
              </a:rPr>
              <a:t>Embracing Quality in Public Health: A Practitioner’s  Performance Management Primer Online Training: </a:t>
            </a:r>
            <a:r>
              <a:rPr lang="en-US" sz="1100" dirty="0">
                <a:solidFill>
                  <a:schemeClr val="tx1"/>
                </a:solidFill>
                <a:hlinkClick r:id="rId4"/>
              </a:rPr>
              <a:t>https://pmqitraining.miophi.org/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/>
                </a:solidFill>
              </a:rPr>
              <a:t>[</a:t>
            </a:r>
            <a:r>
              <a:rPr lang="en-US" sz="1100" i="1" dirty="0">
                <a:solidFill>
                  <a:schemeClr val="tx1"/>
                </a:solidFill>
              </a:rPr>
              <a:t>List links of resources and training that your agency uses here</a:t>
            </a:r>
            <a:r>
              <a:rPr lang="en-US" sz="1100" dirty="0">
                <a:solidFill>
                  <a:schemeClr val="tx1"/>
                </a:solidFill>
              </a:rPr>
              <a:t>]</a:t>
            </a: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15C53A74-4E3F-4A34-864E-3676023A73DA}"/>
              </a:ext>
            </a:extLst>
          </p:cNvPr>
          <p:cNvSpPr/>
          <p:nvPr/>
        </p:nvSpPr>
        <p:spPr>
          <a:xfrm>
            <a:off x="242780" y="5239831"/>
            <a:ext cx="6330231" cy="3386474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100" dirty="0"/>
              <a:t>The Performance Management Plan is located here:  [</a:t>
            </a:r>
            <a:r>
              <a:rPr lang="en-US" sz="1100" i="1" dirty="0"/>
              <a:t>List the link to your performance management plan here</a:t>
            </a:r>
            <a:r>
              <a:rPr lang="en-US" sz="1100" dirty="0"/>
              <a:t>]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11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11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100" dirty="0"/>
              <a:t>Performance Management Measures tracking tool is located here: [</a:t>
            </a:r>
            <a:r>
              <a:rPr lang="en-US" sz="1100" i="1" dirty="0"/>
              <a:t>List the link to your performance management tracking tool here</a:t>
            </a:r>
            <a:r>
              <a:rPr lang="en-US" sz="1100" dirty="0"/>
              <a:t>]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11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11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100" dirty="0"/>
              <a:t>Performance Management Reports are shared:</a:t>
            </a:r>
          </a:p>
          <a:p>
            <a:pPr marL="171450" indent="-171450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en-US" sz="1100" dirty="0"/>
              <a:t>When: [</a:t>
            </a:r>
            <a:r>
              <a:rPr lang="en-US" sz="1100" i="1" dirty="0"/>
              <a:t>Include a description of when your performance management reports are shared</a:t>
            </a:r>
            <a:r>
              <a:rPr lang="en-US" sz="1100" dirty="0"/>
              <a:t>]</a:t>
            </a:r>
          </a:p>
          <a:p>
            <a:pPr marL="171450" indent="-171450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en-US" sz="1100" dirty="0"/>
              <a:t>Where: [</a:t>
            </a:r>
            <a:r>
              <a:rPr lang="en-US" sz="1100" i="1" dirty="0"/>
              <a:t>List where your reports are shared and include any links if available</a:t>
            </a:r>
            <a:r>
              <a:rPr lang="en-US" sz="1100" dirty="0"/>
              <a:t>]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100" dirty="0"/>
              <a:t>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11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100" dirty="0"/>
              <a:t>Staff can be involved by: </a:t>
            </a:r>
          </a:p>
          <a:p>
            <a:pPr marL="171450" indent="-17145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100" dirty="0"/>
              <a:t>[</a:t>
            </a:r>
            <a:r>
              <a:rPr lang="en-US" sz="1100" i="1" dirty="0"/>
              <a:t>List ways staff can be involved with the performance management process in your agency</a:t>
            </a:r>
            <a:r>
              <a:rPr lang="en-US" sz="1100" dirty="0"/>
              <a:t>]</a:t>
            </a:r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BCB9CBF5-3DAA-4B18-9138-043886FE59D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2684" y="7889077"/>
            <a:ext cx="985539" cy="990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11949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2701</TotalTime>
  <Words>167</Words>
  <Application>Microsoft Office PowerPoint</Application>
  <PresentationFormat>Letter Paper (8.5x11 in)</PresentationFormat>
  <Paragraphs>21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Gill Sans MT</vt:lpstr>
      <vt:lpstr>Wingdings</vt:lpstr>
      <vt:lpstr>Office Theme</vt:lpstr>
      <vt:lpstr>PowerPoint Presentation</vt:lpstr>
      <vt:lpstr>PowerPoint Presentation</vt:lpstr>
    </vt:vector>
  </TitlesOfParts>
  <Company>MPHI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Brittney Spitzley</dc:creator>
  <cp:lastModifiedBy>Brittney Spitzley</cp:lastModifiedBy>
  <cp:revision>161</cp:revision>
  <cp:lastPrinted>2018-09-20T13:52:27Z</cp:lastPrinted>
  <dcterms:created xsi:type="dcterms:W3CDTF">2018-08-31T14:56:15Z</dcterms:created>
  <dcterms:modified xsi:type="dcterms:W3CDTF">2021-06-17T15:21:14Z</dcterms:modified>
</cp:coreProperties>
</file>